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6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57FEA0-28C5-4520-83B6-C052F3663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4F5700-93CD-4173-B616-20060CBC8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3385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CF1439-0DB9-42A9-BBF9-F274D5D1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F9E0E6-A368-47B2-A33B-54A0E94F3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6360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27E37EA-EF36-4C37-82B1-E0FB34A42A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1DC127-39A1-40AB-8A18-10D9C652D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5404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9B7CE-EFA3-4A61-AB2E-E3DF82A41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FD3525-1678-4D70-91AC-603513F4C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69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241582-B5CD-4DB4-A6F1-9A055E46F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2EEAB0-E45D-4F73-84BF-A7F8751A2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286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66442D-205B-4194-9836-F12386409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722636-8667-4E0D-9576-9F6F4FF2A8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5CBA138-0B7A-4F9C-B632-830A6DC62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4523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527B75-B19C-4E46-BBBF-37E8BAA7A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92C37B-48CC-49DC-8617-441AAE282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ED24071-F0FE-48FD-BE13-C5BF05785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3165A07-A5E6-4F25-917F-06D5D1637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0E0F035-A30C-426F-8AE0-289D7D1E56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43360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F72F09-611A-4449-BD57-5CAC46B46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8409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44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D5754C-BD96-4D28-8AD2-D03D2EC30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397846-88FB-4D9E-B1E0-CB6983548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FA1C78B-D70C-48B6-B257-8F4F2DB62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506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E8674C-2AD4-4FD5-81A8-ABE535460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5DB322-2C41-4C26-824C-744A78B9E0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1DCFF0-A082-4203-82A8-68C0B8817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3270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7468D243-B7C8-4053-96FA-8359FEDE89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6695186-8EE2-4E0A-AE49-D05D4EB9D9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E5CA6809-BB9F-4AED-A145-269A98931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2E8EDBC-D668-4D39-B78B-86C852EA19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E67AA74A-BA1E-4784-A240-61C92EFB11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CDA22E2D-3302-48C4-8E37-5A2AD113CC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600D0CAD-9C68-49E9-85C0-46023012AC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022D8436-FEED-4805-ABBF-7237F1B4BA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421FCF61-B87A-4C04-98F4-570C5C0DBC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8C8F9ECE-B296-43FA-A97F-50D594C73D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59FB2C0A-1099-4774-9A75-DA11ABD9D6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AF50175C-F9C5-4364-B69E-BF76B5CFAA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57AB45D-0C90-414B-9071-3BCFF84CA3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7195060E-539A-4249-AFA1-D1027ABA55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8D6962ED-4DE0-42C4-B637-5B883F4376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31D88EA8-DF99-43DD-88EE-672653191A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0E637B5-19DF-4B76-9283-120094738C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FF6EFF6-B92D-4C80-B1DA-A80CAC3B75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B5C35A0C-DBDE-41CE-A000-57F61BC0BA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サーバ</a:t>
            </a:r>
          </a:p>
        </p:txBody>
      </p:sp>
      <p:grpSp>
        <p:nvGrpSpPr>
          <p:cNvPr id="14417" name="Group 1105">
            <a:extLst>
              <a:ext uri="{FF2B5EF4-FFF2-40B4-BE49-F238E27FC236}">
                <a16:creationId xmlns:a16="http://schemas.microsoft.com/office/drawing/2014/main" id="{BDB2DABF-11E3-426E-B22D-658FE714DA72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908050"/>
            <a:ext cx="463550" cy="1441450"/>
            <a:chOff x="590" y="890"/>
            <a:chExt cx="767" cy="2585"/>
          </a:xfrm>
        </p:grpSpPr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36EBE01C-4EA2-4203-9020-86F7BE9BC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" y="935"/>
              <a:ext cx="90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B9B9B"/>
                </a:gs>
                <a:gs pos="50000">
                  <a:schemeClr val="bg1"/>
                </a:gs>
                <a:gs pos="100000">
                  <a:srgbClr val="9B9B9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6F65B6CB-0424-4F92-9F64-CFEC151DD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" y="890"/>
              <a:ext cx="721" cy="2585"/>
            </a:xfrm>
            <a:prstGeom prst="roundRect">
              <a:avLst>
                <a:gd name="adj" fmla="val 7394"/>
              </a:avLst>
            </a:prstGeom>
            <a:gradFill rotWithShape="1">
              <a:gsLst>
                <a:gs pos="0">
                  <a:srgbClr val="1C1C1C"/>
                </a:gs>
                <a:gs pos="100000">
                  <a:srgbClr val="1C1C1C">
                    <a:gamma/>
                    <a:tint val="4431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93CFBA06-533A-4349-B96A-C58489209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" y="1071"/>
              <a:ext cx="283" cy="2223"/>
            </a:xfrm>
            <a:prstGeom prst="roundRect">
              <a:avLst>
                <a:gd name="adj" fmla="val 12954"/>
              </a:avLst>
            </a:prstGeom>
            <a:gradFill rotWithShape="1">
              <a:gsLst>
                <a:gs pos="0">
                  <a:srgbClr val="1C1C1C">
                    <a:gamma/>
                    <a:shade val="0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21" name="Group 1109">
              <a:extLst>
                <a:ext uri="{FF2B5EF4-FFF2-40B4-BE49-F238E27FC236}">
                  <a16:creationId xmlns:a16="http://schemas.microsoft.com/office/drawing/2014/main" id="{A79FB449-C458-4988-9D24-6DD958205C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0" y="1105"/>
              <a:ext cx="363" cy="2280"/>
              <a:chOff x="1292" y="1105"/>
              <a:chExt cx="420" cy="2280"/>
            </a:xfrm>
          </p:grpSpPr>
          <p:sp>
            <p:nvSpPr>
              <p:cNvPr id="14422" name="AutoShape 1110">
                <a:extLst>
                  <a:ext uri="{FF2B5EF4-FFF2-40B4-BE49-F238E27FC236}">
                    <a16:creationId xmlns:a16="http://schemas.microsoft.com/office/drawing/2014/main" id="{F71A538A-6FBC-44A7-87E7-3FF4ED856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319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3" name="AutoShape 1111">
                <a:extLst>
                  <a:ext uri="{FF2B5EF4-FFF2-40B4-BE49-F238E27FC236}">
                    <a16:creationId xmlns:a16="http://schemas.microsoft.com/office/drawing/2014/main" id="{74093F97-3464-4E42-8F1B-B0C7DB50E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3319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4" name="AutoShape 1112">
                <a:extLst>
                  <a:ext uri="{FF2B5EF4-FFF2-40B4-BE49-F238E27FC236}">
                    <a16:creationId xmlns:a16="http://schemas.microsoft.com/office/drawing/2014/main" id="{693C99A9-D5BA-4F3A-8231-03129D152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208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5" name="AutoShape 1113">
                <a:extLst>
                  <a:ext uri="{FF2B5EF4-FFF2-40B4-BE49-F238E27FC236}">
                    <a16:creationId xmlns:a16="http://schemas.microsoft.com/office/drawing/2014/main" id="{CCAF4B36-F3D1-4F0F-8517-0240B30C2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3208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6" name="AutoShape 1114">
                <a:extLst>
                  <a:ext uri="{FF2B5EF4-FFF2-40B4-BE49-F238E27FC236}">
                    <a16:creationId xmlns:a16="http://schemas.microsoft.com/office/drawing/2014/main" id="{82FB695B-A0F1-4A4E-A92A-5B7BF08DF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098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7" name="AutoShape 1115">
                <a:extLst>
                  <a:ext uri="{FF2B5EF4-FFF2-40B4-BE49-F238E27FC236}">
                    <a16:creationId xmlns:a16="http://schemas.microsoft.com/office/drawing/2014/main" id="{E951162C-7918-4FF8-BFF3-28775073D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3098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8" name="AutoShape 1116">
                <a:extLst>
                  <a:ext uri="{FF2B5EF4-FFF2-40B4-BE49-F238E27FC236}">
                    <a16:creationId xmlns:a16="http://schemas.microsoft.com/office/drawing/2014/main" id="{64CB4B9E-4AAF-4FF1-A018-411CBAEB1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98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9" name="AutoShape 1117">
                <a:extLst>
                  <a:ext uri="{FF2B5EF4-FFF2-40B4-BE49-F238E27FC236}">
                    <a16:creationId xmlns:a16="http://schemas.microsoft.com/office/drawing/2014/main" id="{83B80517-FB6E-4399-A8AA-3B467A728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98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0" name="AutoShape 1118">
                <a:extLst>
                  <a:ext uri="{FF2B5EF4-FFF2-40B4-BE49-F238E27FC236}">
                    <a16:creationId xmlns:a16="http://schemas.microsoft.com/office/drawing/2014/main" id="{A408F55C-ABC5-407E-9419-12D99CE7D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87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1" name="AutoShape 1119">
                <a:extLst>
                  <a:ext uri="{FF2B5EF4-FFF2-40B4-BE49-F238E27FC236}">
                    <a16:creationId xmlns:a16="http://schemas.microsoft.com/office/drawing/2014/main" id="{3BE6DA55-8D6E-4AF3-80AE-07BFA8BE8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87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2" name="AutoShape 1120">
                <a:extLst>
                  <a:ext uri="{FF2B5EF4-FFF2-40B4-BE49-F238E27FC236}">
                    <a16:creationId xmlns:a16="http://schemas.microsoft.com/office/drawing/2014/main" id="{0F599C10-55AE-4817-A9DE-5624B572A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76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3" name="AutoShape 1121">
                <a:extLst>
                  <a:ext uri="{FF2B5EF4-FFF2-40B4-BE49-F238E27FC236}">
                    <a16:creationId xmlns:a16="http://schemas.microsoft.com/office/drawing/2014/main" id="{C70C0AA5-B6C1-48D8-8810-B655C8B2A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76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4" name="AutoShape 1122">
                <a:extLst>
                  <a:ext uri="{FF2B5EF4-FFF2-40B4-BE49-F238E27FC236}">
                    <a16:creationId xmlns:a16="http://schemas.microsoft.com/office/drawing/2014/main" id="{894E63BB-1CF3-4A83-A2C3-67497526C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65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BE70E6F5-E1B8-4C28-A2BB-23E21F24B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65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6" name="AutoShape 1124">
                <a:extLst>
                  <a:ext uri="{FF2B5EF4-FFF2-40B4-BE49-F238E27FC236}">
                    <a16:creationId xmlns:a16="http://schemas.microsoft.com/office/drawing/2014/main" id="{ACD7BD13-E2CE-4406-952E-248B9F317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54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7" name="AutoShape 1125">
                <a:extLst>
                  <a:ext uri="{FF2B5EF4-FFF2-40B4-BE49-F238E27FC236}">
                    <a16:creationId xmlns:a16="http://schemas.microsoft.com/office/drawing/2014/main" id="{B400647D-CBE9-48CF-947C-6E754E22F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54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599F714B-B58B-4A9F-80F9-DA337F6DC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43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F0778CAA-951F-4A32-855A-BECBDF9B4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43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9E689AB1-2862-4A25-808E-E74CA20A4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324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AutoShape 1129">
                <a:extLst>
                  <a:ext uri="{FF2B5EF4-FFF2-40B4-BE49-F238E27FC236}">
                    <a16:creationId xmlns:a16="http://schemas.microsoft.com/office/drawing/2014/main" id="{AFAD13D9-9061-4949-95BC-FEFF47519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324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2" name="AutoShape 1130">
                <a:extLst>
                  <a:ext uri="{FF2B5EF4-FFF2-40B4-BE49-F238E27FC236}">
                    <a16:creationId xmlns:a16="http://schemas.microsoft.com/office/drawing/2014/main" id="{22AC6747-BA0C-4E22-9549-D1D7F2B9D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214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3" name="AutoShape 1131">
                <a:extLst>
                  <a:ext uri="{FF2B5EF4-FFF2-40B4-BE49-F238E27FC236}">
                    <a16:creationId xmlns:a16="http://schemas.microsoft.com/office/drawing/2014/main" id="{F8D40609-C678-4BD8-A7F3-BEC9EE1CF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214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AutoShape 1132">
                <a:extLst>
                  <a:ext uri="{FF2B5EF4-FFF2-40B4-BE49-F238E27FC236}">
                    <a16:creationId xmlns:a16="http://schemas.microsoft.com/office/drawing/2014/main" id="{948A232E-0009-47E4-B869-6EBD0F9A6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103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AutoShape 1133">
                <a:extLst>
                  <a:ext uri="{FF2B5EF4-FFF2-40B4-BE49-F238E27FC236}">
                    <a16:creationId xmlns:a16="http://schemas.microsoft.com/office/drawing/2014/main" id="{9C2B4051-FEC0-43FB-91FA-0524F0BB6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2103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501222E9-9470-4FBD-B629-2DB692283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993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AutoShape 1135">
                <a:extLst>
                  <a:ext uri="{FF2B5EF4-FFF2-40B4-BE49-F238E27FC236}">
                    <a16:creationId xmlns:a16="http://schemas.microsoft.com/office/drawing/2014/main" id="{EAF7A916-6E36-464D-BB17-907BAD298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993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8" name="AutoShape 1136">
                <a:extLst>
                  <a:ext uri="{FF2B5EF4-FFF2-40B4-BE49-F238E27FC236}">
                    <a16:creationId xmlns:a16="http://schemas.microsoft.com/office/drawing/2014/main" id="{D388CA49-3E75-4B49-A728-C6751D251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882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6E2C8FC5-2823-4326-8CCB-943163836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882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2410A3C9-D4AE-4FAD-BBF8-928EA0064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772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B1C608C4-3D26-4718-9BAA-41E52101B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772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2" name="AutoShape 1140">
                <a:extLst>
                  <a:ext uri="{FF2B5EF4-FFF2-40B4-BE49-F238E27FC236}">
                    <a16:creationId xmlns:a16="http://schemas.microsoft.com/office/drawing/2014/main" id="{37FBFD2A-2826-4829-AFF2-F70654337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661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3" name="AutoShape 1141">
                <a:extLst>
                  <a:ext uri="{FF2B5EF4-FFF2-40B4-BE49-F238E27FC236}">
                    <a16:creationId xmlns:a16="http://schemas.microsoft.com/office/drawing/2014/main" id="{6FC31ACC-74E2-4D24-9605-A4255A96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661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AutoShape 1142">
                <a:extLst>
                  <a:ext uri="{FF2B5EF4-FFF2-40B4-BE49-F238E27FC236}">
                    <a16:creationId xmlns:a16="http://schemas.microsoft.com/office/drawing/2014/main" id="{50316FDC-7135-4AFB-9890-3583D6372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54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AutoShape 1143">
                <a:extLst>
                  <a:ext uri="{FF2B5EF4-FFF2-40B4-BE49-F238E27FC236}">
                    <a16:creationId xmlns:a16="http://schemas.microsoft.com/office/drawing/2014/main" id="{3A976C7A-0294-43DA-B83D-8F51AA27A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54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6" name="AutoShape 1144">
                <a:extLst>
                  <a:ext uri="{FF2B5EF4-FFF2-40B4-BE49-F238E27FC236}">
                    <a16:creationId xmlns:a16="http://schemas.microsoft.com/office/drawing/2014/main" id="{D4E2B41A-A2CD-4F02-A076-708175882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43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7" name="AutoShape 1145">
                <a:extLst>
                  <a:ext uri="{FF2B5EF4-FFF2-40B4-BE49-F238E27FC236}">
                    <a16:creationId xmlns:a16="http://schemas.microsoft.com/office/drawing/2014/main" id="{26316703-DC8B-4519-96FC-0A532B145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437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8" name="AutoShape 1146">
                <a:extLst>
                  <a:ext uri="{FF2B5EF4-FFF2-40B4-BE49-F238E27FC236}">
                    <a16:creationId xmlns:a16="http://schemas.microsoft.com/office/drawing/2014/main" id="{6B525DAB-C07B-44CA-AC66-D44E2E908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32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9" name="AutoShape 1147">
                <a:extLst>
                  <a:ext uri="{FF2B5EF4-FFF2-40B4-BE49-F238E27FC236}">
                    <a16:creationId xmlns:a16="http://schemas.microsoft.com/office/drawing/2014/main" id="{AA92B8D1-DE0D-4C56-93B2-33B107B38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32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0" name="AutoShape 1148">
                <a:extLst>
                  <a:ext uri="{FF2B5EF4-FFF2-40B4-BE49-F238E27FC236}">
                    <a16:creationId xmlns:a16="http://schemas.microsoft.com/office/drawing/2014/main" id="{B5F0A9D9-2D1C-4445-8BBA-B4E2C1D1F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21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1" name="AutoShape 1149">
                <a:extLst>
                  <a:ext uri="{FF2B5EF4-FFF2-40B4-BE49-F238E27FC236}">
                    <a16:creationId xmlns:a16="http://schemas.microsoft.com/office/drawing/2014/main" id="{83D0979C-CA0C-43CA-A0CA-D4F650CA7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216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2" name="AutoShape 1150">
                <a:extLst>
                  <a:ext uri="{FF2B5EF4-FFF2-40B4-BE49-F238E27FC236}">
                    <a16:creationId xmlns:a16="http://schemas.microsoft.com/office/drawing/2014/main" id="{038B7812-FBCE-4F44-BE58-1A8D88AFB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110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3" name="AutoShape 1151">
                <a:extLst>
                  <a:ext uri="{FF2B5EF4-FFF2-40B4-BE49-F238E27FC236}">
                    <a16:creationId xmlns:a16="http://schemas.microsoft.com/office/drawing/2014/main" id="{72C53242-3BF7-4123-B4A5-ADD0D0D6D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3" y="1105"/>
                <a:ext cx="199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64" name="AutoShape 1152">
              <a:extLst>
                <a:ext uri="{FF2B5EF4-FFF2-40B4-BE49-F238E27FC236}">
                  <a16:creationId xmlns:a16="http://schemas.microsoft.com/office/drawing/2014/main" id="{00201D25-57E1-4BBD-B227-7E4EF19ED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2205"/>
              <a:ext cx="226" cy="10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5" name="AutoShape 1153">
              <a:extLst>
                <a:ext uri="{FF2B5EF4-FFF2-40B4-BE49-F238E27FC236}">
                  <a16:creationId xmlns:a16="http://schemas.microsoft.com/office/drawing/2014/main" id="{657C0BBC-34F4-46CF-82AA-560A24E80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" y="2227"/>
              <a:ext cx="181" cy="976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6" name="AutoShape 1154">
              <a:extLst>
                <a:ext uri="{FF2B5EF4-FFF2-40B4-BE49-F238E27FC236}">
                  <a16:creationId xmlns:a16="http://schemas.microsoft.com/office/drawing/2014/main" id="{5AFCD320-2228-4057-8500-62208DB2E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239"/>
              <a:ext cx="155" cy="6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7" name="AutoShape 1155">
              <a:extLst>
                <a:ext uri="{FF2B5EF4-FFF2-40B4-BE49-F238E27FC236}">
                  <a16:creationId xmlns:a16="http://schemas.microsoft.com/office/drawing/2014/main" id="{6759F3FD-0C3D-4D9C-912E-9BB5E2828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2959"/>
              <a:ext cx="155" cy="15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gamma/>
                    <a:tint val="66667"/>
                    <a:invGamma/>
                  </a:srgbClr>
                </a:gs>
                <a:gs pos="5000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76B34BBB-D209-452A-BE44-D6BF8FAE2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1083"/>
              <a:ext cx="226" cy="10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AutoShape 1157">
              <a:extLst>
                <a:ext uri="{FF2B5EF4-FFF2-40B4-BE49-F238E27FC236}">
                  <a16:creationId xmlns:a16="http://schemas.microsoft.com/office/drawing/2014/main" id="{3DC5B2A2-87EE-442C-84ED-72127B7BA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1" y="1105"/>
              <a:ext cx="181" cy="976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0" name="AutoShape 1158">
              <a:extLst>
                <a:ext uri="{FF2B5EF4-FFF2-40B4-BE49-F238E27FC236}">
                  <a16:creationId xmlns:a16="http://schemas.microsoft.com/office/drawing/2014/main" id="{04D2D169-EC21-4941-A3AF-783708AB4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117"/>
              <a:ext cx="155" cy="6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1" name="AutoShape 1159">
              <a:extLst>
                <a:ext uri="{FF2B5EF4-FFF2-40B4-BE49-F238E27FC236}">
                  <a16:creationId xmlns:a16="http://schemas.microsoft.com/office/drawing/2014/main" id="{F55AB6E3-99BD-430F-B6F8-391C63147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1837"/>
              <a:ext cx="155" cy="15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0000">
                    <a:gamma/>
                    <a:tint val="66667"/>
                    <a:invGamma/>
                  </a:srgbClr>
                </a:gs>
                <a:gs pos="5000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2" name="Freeform 1160">
              <a:extLst>
                <a:ext uri="{FF2B5EF4-FFF2-40B4-BE49-F238E27FC236}">
                  <a16:creationId xmlns:a16="http://schemas.microsoft.com/office/drawing/2014/main" id="{26ED4061-EFD7-4D5B-B5D9-6B038462C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" y="890"/>
              <a:ext cx="386" cy="1225"/>
            </a:xfrm>
            <a:custGeom>
              <a:avLst/>
              <a:gdLst>
                <a:gd name="T0" fmla="*/ 0 w 408"/>
                <a:gd name="T1" fmla="*/ 1225 h 1225"/>
                <a:gd name="T2" fmla="*/ 0 w 408"/>
                <a:gd name="T3" fmla="*/ 0 h 1225"/>
                <a:gd name="T4" fmla="*/ 408 w 408"/>
                <a:gd name="T5" fmla="*/ 0 h 1225"/>
                <a:gd name="T6" fmla="*/ 408 w 408"/>
                <a:gd name="T7" fmla="*/ 181 h 1225"/>
                <a:gd name="T8" fmla="*/ 272 w 408"/>
                <a:gd name="T9" fmla="*/ 181 h 1225"/>
                <a:gd name="T10" fmla="*/ 272 w 408"/>
                <a:gd name="T11" fmla="*/ 1225 h 1225"/>
                <a:gd name="T12" fmla="*/ 0 w 408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1225">
                  <a:moveTo>
                    <a:pt x="0" y="1225"/>
                  </a:moveTo>
                  <a:lnTo>
                    <a:pt x="0" y="0"/>
                  </a:lnTo>
                  <a:lnTo>
                    <a:pt x="408" y="0"/>
                  </a:lnTo>
                  <a:lnTo>
                    <a:pt x="408" y="181"/>
                  </a:lnTo>
                  <a:lnTo>
                    <a:pt x="272" y="181"/>
                  </a:lnTo>
                  <a:lnTo>
                    <a:pt x="272" y="1225"/>
                  </a:lnTo>
                  <a:lnTo>
                    <a:pt x="0" y="1225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473" name="Group 1161">
              <a:extLst>
                <a:ext uri="{FF2B5EF4-FFF2-40B4-BE49-F238E27FC236}">
                  <a16:creationId xmlns:a16="http://schemas.microsoft.com/office/drawing/2014/main" id="{C3DA2FAB-1DBF-4655-A6AA-3B5DC3CF00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" y="2069"/>
              <a:ext cx="363" cy="227"/>
              <a:chOff x="1202" y="2069"/>
              <a:chExt cx="272" cy="227"/>
            </a:xfrm>
          </p:grpSpPr>
          <p:sp>
            <p:nvSpPr>
              <p:cNvPr id="14474" name="AutoShape 1162">
                <a:extLst>
                  <a:ext uri="{FF2B5EF4-FFF2-40B4-BE49-F238E27FC236}">
                    <a16:creationId xmlns:a16="http://schemas.microsoft.com/office/drawing/2014/main" id="{4FA86E4D-DCB0-4DCD-BB89-312C2D0FC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69"/>
                <a:ext cx="27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AutoShape 1163">
                <a:extLst>
                  <a:ext uri="{FF2B5EF4-FFF2-40B4-BE49-F238E27FC236}">
                    <a16:creationId xmlns:a16="http://schemas.microsoft.com/office/drawing/2014/main" id="{88A54D56-C783-4078-A6D1-85D40C12B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69"/>
                <a:ext cx="90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6" name="Rectangle 1164">
                <a:extLst>
                  <a:ext uri="{FF2B5EF4-FFF2-40B4-BE49-F238E27FC236}">
                    <a16:creationId xmlns:a16="http://schemas.microsoft.com/office/drawing/2014/main" id="{E1B6A8B1-F7A0-4036-83F3-E0FDF72AA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2069"/>
                <a:ext cx="91" cy="2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77" name="Rectangle 1165">
              <a:extLst>
                <a:ext uri="{FF2B5EF4-FFF2-40B4-BE49-F238E27FC236}">
                  <a16:creationId xmlns:a16="http://schemas.microsoft.com/office/drawing/2014/main" id="{EE531C7A-A521-4BF0-AB85-9617EE59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" y="935"/>
              <a:ext cx="91" cy="5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8" name="Rectangle 1166">
              <a:extLst>
                <a:ext uri="{FF2B5EF4-FFF2-40B4-BE49-F238E27FC236}">
                  <a16:creationId xmlns:a16="http://schemas.microsoft.com/office/drawing/2014/main" id="{0B255F3D-A4CE-4ADA-9675-A8F7AE5BF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" y="943"/>
              <a:ext cx="73" cy="53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176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9" name="AutoShape 1167">
              <a:extLst>
                <a:ext uri="{FF2B5EF4-FFF2-40B4-BE49-F238E27FC236}">
                  <a16:creationId xmlns:a16="http://schemas.microsoft.com/office/drawing/2014/main" id="{47A94356-1106-46CB-95F3-D7A9CADCA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" y="1022"/>
              <a:ext cx="48" cy="385"/>
            </a:xfrm>
            <a:prstGeom prst="roundRect">
              <a:avLst>
                <a:gd name="adj" fmla="val 49125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0" name="AutoShape 1168" descr="ひし形 (強調)">
              <a:extLst>
                <a:ext uri="{FF2B5EF4-FFF2-40B4-BE49-F238E27FC236}">
                  <a16:creationId xmlns:a16="http://schemas.microsoft.com/office/drawing/2014/main" id="{6106B8DD-1FCE-4729-B40B-060C52506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1028"/>
              <a:ext cx="35" cy="371"/>
            </a:xfrm>
            <a:prstGeom prst="roundRect">
              <a:avLst>
                <a:gd name="adj" fmla="val 49125"/>
              </a:avLst>
            </a:prstGeom>
            <a:pattFill prst="solidDmnd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1" name="Group 1169">
              <a:extLst>
                <a:ext uri="{FF2B5EF4-FFF2-40B4-BE49-F238E27FC236}">
                  <a16:creationId xmlns:a16="http://schemas.microsoft.com/office/drawing/2014/main" id="{108A040B-797A-4A73-9654-72E778A59E58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746" y="2091"/>
              <a:ext cx="182" cy="182"/>
              <a:chOff x="567" y="2115"/>
              <a:chExt cx="182" cy="182"/>
            </a:xfrm>
          </p:grpSpPr>
          <p:sp>
            <p:nvSpPr>
              <p:cNvPr id="14482" name="Oval 1170">
                <a:extLst>
                  <a:ext uri="{FF2B5EF4-FFF2-40B4-BE49-F238E27FC236}">
                    <a16:creationId xmlns:a16="http://schemas.microsoft.com/office/drawing/2014/main" id="{4D7B0874-EB98-4A79-B7AC-3E9070000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11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176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Oval 1171">
                <a:extLst>
                  <a:ext uri="{FF2B5EF4-FFF2-40B4-BE49-F238E27FC236}">
                    <a16:creationId xmlns:a16="http://schemas.microsoft.com/office/drawing/2014/main" id="{56A835C2-1D3E-4374-8959-F5BBEDD14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0" y="213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176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4" name="Oval 1172">
                <a:extLst>
                  <a:ext uri="{FF2B5EF4-FFF2-40B4-BE49-F238E27FC236}">
                    <a16:creationId xmlns:a16="http://schemas.microsoft.com/office/drawing/2014/main" id="{66C46A81-0B28-4431-8A0E-4A785A69B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16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85" name="Group 1173">
            <a:extLst>
              <a:ext uri="{FF2B5EF4-FFF2-40B4-BE49-F238E27FC236}">
                <a16:creationId xmlns:a16="http://schemas.microsoft.com/office/drawing/2014/main" id="{840D7BA7-D8D2-4401-8D91-C39B6CFE937D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08050"/>
            <a:ext cx="463550" cy="1441450"/>
            <a:chOff x="1497" y="890"/>
            <a:chExt cx="766" cy="2585"/>
          </a:xfrm>
        </p:grpSpPr>
        <p:sp>
          <p:nvSpPr>
            <p:cNvPr id="14486" name="AutoShape 1174">
              <a:extLst>
                <a:ext uri="{FF2B5EF4-FFF2-40B4-BE49-F238E27FC236}">
                  <a16:creationId xmlns:a16="http://schemas.microsoft.com/office/drawing/2014/main" id="{CC868793-A439-4020-8583-411D74C27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935"/>
              <a:ext cx="90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B9B9B"/>
                </a:gs>
                <a:gs pos="50000">
                  <a:schemeClr val="bg1"/>
                </a:gs>
                <a:gs pos="100000">
                  <a:srgbClr val="9B9B9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7" name="AutoShape 1175">
              <a:extLst>
                <a:ext uri="{FF2B5EF4-FFF2-40B4-BE49-F238E27FC236}">
                  <a16:creationId xmlns:a16="http://schemas.microsoft.com/office/drawing/2014/main" id="{326D9EA2-748B-4164-A497-D66955D45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2" y="890"/>
              <a:ext cx="721" cy="2585"/>
            </a:xfrm>
            <a:prstGeom prst="roundRect">
              <a:avLst>
                <a:gd name="adj" fmla="val 7394"/>
              </a:avLst>
            </a:prstGeom>
            <a:gradFill rotWithShape="1">
              <a:gsLst>
                <a:gs pos="0">
                  <a:srgbClr val="1C1C1C"/>
                </a:gs>
                <a:gs pos="100000">
                  <a:srgbClr val="1C1C1C">
                    <a:gamma/>
                    <a:tint val="4431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8" name="Group 1176">
              <a:extLst>
                <a:ext uri="{FF2B5EF4-FFF2-40B4-BE49-F238E27FC236}">
                  <a16:creationId xmlns:a16="http://schemas.microsoft.com/office/drawing/2014/main" id="{6A8422C0-7B30-44C5-B1AD-97458B22CC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7" y="1005"/>
              <a:ext cx="651" cy="2380"/>
              <a:chOff x="1587" y="1005"/>
              <a:chExt cx="709" cy="2380"/>
            </a:xfrm>
          </p:grpSpPr>
          <p:grpSp>
            <p:nvGrpSpPr>
              <p:cNvPr id="14489" name="Group 1177">
                <a:extLst>
                  <a:ext uri="{FF2B5EF4-FFF2-40B4-BE49-F238E27FC236}">
                    <a16:creationId xmlns:a16="http://schemas.microsoft.com/office/drawing/2014/main" id="{D4EF4ED4-3E09-4778-BEFA-1F5381B81C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7" y="1105"/>
                <a:ext cx="363" cy="2280"/>
                <a:chOff x="1292" y="1105"/>
                <a:chExt cx="420" cy="2280"/>
              </a:xfrm>
            </p:grpSpPr>
            <p:sp>
              <p:nvSpPr>
                <p:cNvPr id="14490" name="AutoShape 1178">
                  <a:extLst>
                    <a:ext uri="{FF2B5EF4-FFF2-40B4-BE49-F238E27FC236}">
                      <a16:creationId xmlns:a16="http://schemas.microsoft.com/office/drawing/2014/main" id="{2A82FDB1-43F7-4A1C-A5B1-CB816522B9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3319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1" name="AutoShape 1179">
                  <a:extLst>
                    <a:ext uri="{FF2B5EF4-FFF2-40B4-BE49-F238E27FC236}">
                      <a16:creationId xmlns:a16="http://schemas.microsoft.com/office/drawing/2014/main" id="{28087803-40A5-403D-8CAC-8AE0E3182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3319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2" name="AutoShape 1180">
                  <a:extLst>
                    <a:ext uri="{FF2B5EF4-FFF2-40B4-BE49-F238E27FC236}">
                      <a16:creationId xmlns:a16="http://schemas.microsoft.com/office/drawing/2014/main" id="{0853AB48-8AC4-4BC9-8195-6565FA938A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3208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3" name="AutoShape 1181">
                  <a:extLst>
                    <a:ext uri="{FF2B5EF4-FFF2-40B4-BE49-F238E27FC236}">
                      <a16:creationId xmlns:a16="http://schemas.microsoft.com/office/drawing/2014/main" id="{74EBCE3F-1972-4346-B95A-2C3E5632E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3208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4" name="AutoShape 1182">
                  <a:extLst>
                    <a:ext uri="{FF2B5EF4-FFF2-40B4-BE49-F238E27FC236}">
                      <a16:creationId xmlns:a16="http://schemas.microsoft.com/office/drawing/2014/main" id="{F1F33990-DE20-42AE-9B9E-3A1CCA95E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3098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5" name="AutoShape 1183">
                  <a:extLst>
                    <a:ext uri="{FF2B5EF4-FFF2-40B4-BE49-F238E27FC236}">
                      <a16:creationId xmlns:a16="http://schemas.microsoft.com/office/drawing/2014/main" id="{644F1DA8-BF0A-4462-A53A-8D34010A1B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3098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6" name="AutoShape 1184">
                  <a:extLst>
                    <a:ext uri="{FF2B5EF4-FFF2-40B4-BE49-F238E27FC236}">
                      <a16:creationId xmlns:a16="http://schemas.microsoft.com/office/drawing/2014/main" id="{853C53E7-DE8B-4467-ADB9-5E26EFA2FD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98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7" name="AutoShape 1185">
                  <a:extLst>
                    <a:ext uri="{FF2B5EF4-FFF2-40B4-BE49-F238E27FC236}">
                      <a16:creationId xmlns:a16="http://schemas.microsoft.com/office/drawing/2014/main" id="{F12D9413-6171-4D77-A8D6-65C5CA4616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98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8" name="AutoShape 1186">
                  <a:extLst>
                    <a:ext uri="{FF2B5EF4-FFF2-40B4-BE49-F238E27FC236}">
                      <a16:creationId xmlns:a16="http://schemas.microsoft.com/office/drawing/2014/main" id="{5DC236C3-B140-4DEC-A9E3-F4D200BFC8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87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99" name="AutoShape 1187">
                  <a:extLst>
                    <a:ext uri="{FF2B5EF4-FFF2-40B4-BE49-F238E27FC236}">
                      <a16:creationId xmlns:a16="http://schemas.microsoft.com/office/drawing/2014/main" id="{04869B19-3ECC-4AEB-A043-EAB4B16D7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87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0" name="AutoShape 1188">
                  <a:extLst>
                    <a:ext uri="{FF2B5EF4-FFF2-40B4-BE49-F238E27FC236}">
                      <a16:creationId xmlns:a16="http://schemas.microsoft.com/office/drawing/2014/main" id="{0C15429F-C84A-4E32-B07A-0C0EE0E3B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76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1" name="AutoShape 1189">
                  <a:extLst>
                    <a:ext uri="{FF2B5EF4-FFF2-40B4-BE49-F238E27FC236}">
                      <a16:creationId xmlns:a16="http://schemas.microsoft.com/office/drawing/2014/main" id="{81C5BB85-755B-43B1-9C67-6955520F3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76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2" name="AutoShape 1190">
                  <a:extLst>
                    <a:ext uri="{FF2B5EF4-FFF2-40B4-BE49-F238E27FC236}">
                      <a16:creationId xmlns:a16="http://schemas.microsoft.com/office/drawing/2014/main" id="{1A3F6228-E6D5-4676-AC19-EEEBB7977F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65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3" name="AutoShape 1191">
                  <a:extLst>
                    <a:ext uri="{FF2B5EF4-FFF2-40B4-BE49-F238E27FC236}">
                      <a16:creationId xmlns:a16="http://schemas.microsoft.com/office/drawing/2014/main" id="{70C98835-6A79-4D47-8250-21F8B07A4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65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4" name="AutoShape 1192">
                  <a:extLst>
                    <a:ext uri="{FF2B5EF4-FFF2-40B4-BE49-F238E27FC236}">
                      <a16:creationId xmlns:a16="http://schemas.microsoft.com/office/drawing/2014/main" id="{F0933BCF-12E4-4046-BBF2-519E88178E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54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5" name="AutoShape 1193">
                  <a:extLst>
                    <a:ext uri="{FF2B5EF4-FFF2-40B4-BE49-F238E27FC236}">
                      <a16:creationId xmlns:a16="http://schemas.microsoft.com/office/drawing/2014/main" id="{497FD664-D641-40BE-9F6B-CD0FEDBDBB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54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6" name="AutoShape 1194">
                  <a:extLst>
                    <a:ext uri="{FF2B5EF4-FFF2-40B4-BE49-F238E27FC236}">
                      <a16:creationId xmlns:a16="http://schemas.microsoft.com/office/drawing/2014/main" id="{517E95C3-FC0E-4F26-9A29-CF7FC209FA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43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7" name="AutoShape 1195">
                  <a:extLst>
                    <a:ext uri="{FF2B5EF4-FFF2-40B4-BE49-F238E27FC236}">
                      <a16:creationId xmlns:a16="http://schemas.microsoft.com/office/drawing/2014/main" id="{EEADA4A6-1C0E-44F4-9621-67413797A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43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8" name="AutoShape 1196">
                  <a:extLst>
                    <a:ext uri="{FF2B5EF4-FFF2-40B4-BE49-F238E27FC236}">
                      <a16:creationId xmlns:a16="http://schemas.microsoft.com/office/drawing/2014/main" id="{9A668CA8-427B-4660-A518-0AA1AF878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324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9" name="AutoShape 1197">
                  <a:extLst>
                    <a:ext uri="{FF2B5EF4-FFF2-40B4-BE49-F238E27FC236}">
                      <a16:creationId xmlns:a16="http://schemas.microsoft.com/office/drawing/2014/main" id="{705E0489-C2A9-429B-B21A-46D452440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324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0" name="AutoShape 1198">
                  <a:extLst>
                    <a:ext uri="{FF2B5EF4-FFF2-40B4-BE49-F238E27FC236}">
                      <a16:creationId xmlns:a16="http://schemas.microsoft.com/office/drawing/2014/main" id="{D7CF8E50-DEC4-4691-81FE-4C9224242B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214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1" name="AutoShape 1199">
                  <a:extLst>
                    <a:ext uri="{FF2B5EF4-FFF2-40B4-BE49-F238E27FC236}">
                      <a16:creationId xmlns:a16="http://schemas.microsoft.com/office/drawing/2014/main" id="{85A7B19E-92C9-474F-BB1A-9806BAD7E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214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2" name="AutoShape 1200">
                  <a:extLst>
                    <a:ext uri="{FF2B5EF4-FFF2-40B4-BE49-F238E27FC236}">
                      <a16:creationId xmlns:a16="http://schemas.microsoft.com/office/drawing/2014/main" id="{B0E6EF40-22DA-47D5-B142-1076CE1756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2103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3" name="AutoShape 1201">
                  <a:extLst>
                    <a:ext uri="{FF2B5EF4-FFF2-40B4-BE49-F238E27FC236}">
                      <a16:creationId xmlns:a16="http://schemas.microsoft.com/office/drawing/2014/main" id="{78F3A72A-3F79-44A8-8828-0FCEDACD4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2103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4" name="AutoShape 1202">
                  <a:extLst>
                    <a:ext uri="{FF2B5EF4-FFF2-40B4-BE49-F238E27FC236}">
                      <a16:creationId xmlns:a16="http://schemas.microsoft.com/office/drawing/2014/main" id="{6B37A3B3-FE29-4929-B883-80BF8FAFA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993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5" name="AutoShape 1203">
                  <a:extLst>
                    <a:ext uri="{FF2B5EF4-FFF2-40B4-BE49-F238E27FC236}">
                      <a16:creationId xmlns:a16="http://schemas.microsoft.com/office/drawing/2014/main" id="{BAD4C956-81A2-4E00-B6CE-77292A74C0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993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6" name="AutoShape 1204">
                  <a:extLst>
                    <a:ext uri="{FF2B5EF4-FFF2-40B4-BE49-F238E27FC236}">
                      <a16:creationId xmlns:a16="http://schemas.microsoft.com/office/drawing/2014/main" id="{463EDEB5-97A3-4235-B360-5F3986D9B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882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7" name="AutoShape 1205">
                  <a:extLst>
                    <a:ext uri="{FF2B5EF4-FFF2-40B4-BE49-F238E27FC236}">
                      <a16:creationId xmlns:a16="http://schemas.microsoft.com/office/drawing/2014/main" id="{D03DE18E-1208-4371-9F72-F31058DC8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882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8" name="AutoShape 1206">
                  <a:extLst>
                    <a:ext uri="{FF2B5EF4-FFF2-40B4-BE49-F238E27FC236}">
                      <a16:creationId xmlns:a16="http://schemas.microsoft.com/office/drawing/2014/main" id="{5FCA69BA-A7F1-45A8-AB50-74D242A8C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772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19" name="AutoShape 1207">
                  <a:extLst>
                    <a:ext uri="{FF2B5EF4-FFF2-40B4-BE49-F238E27FC236}">
                      <a16:creationId xmlns:a16="http://schemas.microsoft.com/office/drawing/2014/main" id="{7FBE42CE-A455-48BE-A5F3-46E758036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772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0" name="AutoShape 1208">
                  <a:extLst>
                    <a:ext uri="{FF2B5EF4-FFF2-40B4-BE49-F238E27FC236}">
                      <a16:creationId xmlns:a16="http://schemas.microsoft.com/office/drawing/2014/main" id="{2AF508A6-A2E2-43E1-8043-7059154F88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661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1" name="AutoShape 1209">
                  <a:extLst>
                    <a:ext uri="{FF2B5EF4-FFF2-40B4-BE49-F238E27FC236}">
                      <a16:creationId xmlns:a16="http://schemas.microsoft.com/office/drawing/2014/main" id="{DE6823EF-6690-4842-8C50-64E98D658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661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2" name="AutoShape 1210">
                  <a:extLst>
                    <a:ext uri="{FF2B5EF4-FFF2-40B4-BE49-F238E27FC236}">
                      <a16:creationId xmlns:a16="http://schemas.microsoft.com/office/drawing/2014/main" id="{A7E38E24-7E8E-4B45-98DC-9EDD071020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54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3" name="AutoShape 1211">
                  <a:extLst>
                    <a:ext uri="{FF2B5EF4-FFF2-40B4-BE49-F238E27FC236}">
                      <a16:creationId xmlns:a16="http://schemas.microsoft.com/office/drawing/2014/main" id="{292B3333-D313-48C2-9B58-BE96FA829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54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4" name="AutoShape 1212">
                  <a:extLst>
                    <a:ext uri="{FF2B5EF4-FFF2-40B4-BE49-F238E27FC236}">
                      <a16:creationId xmlns:a16="http://schemas.microsoft.com/office/drawing/2014/main" id="{F9DEFD12-C589-47CB-A71E-8F159D1F4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43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5" name="AutoShape 1213">
                  <a:extLst>
                    <a:ext uri="{FF2B5EF4-FFF2-40B4-BE49-F238E27FC236}">
                      <a16:creationId xmlns:a16="http://schemas.microsoft.com/office/drawing/2014/main" id="{4EC71859-AEA5-4B65-8900-95798341A4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437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6" name="AutoShape 1214">
                  <a:extLst>
                    <a:ext uri="{FF2B5EF4-FFF2-40B4-BE49-F238E27FC236}">
                      <a16:creationId xmlns:a16="http://schemas.microsoft.com/office/drawing/2014/main" id="{E75B14A0-4726-49B1-AA83-CFE1BA371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32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7" name="AutoShape 1215">
                  <a:extLst>
                    <a:ext uri="{FF2B5EF4-FFF2-40B4-BE49-F238E27FC236}">
                      <a16:creationId xmlns:a16="http://schemas.microsoft.com/office/drawing/2014/main" id="{F0CE94C0-08C8-448C-9770-E087118597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32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8" name="AutoShape 1216">
                  <a:extLst>
                    <a:ext uri="{FF2B5EF4-FFF2-40B4-BE49-F238E27FC236}">
                      <a16:creationId xmlns:a16="http://schemas.microsoft.com/office/drawing/2014/main" id="{770FAD89-0E8E-4460-91B2-448C0B44E6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21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29" name="AutoShape 1217">
                  <a:extLst>
                    <a:ext uri="{FF2B5EF4-FFF2-40B4-BE49-F238E27FC236}">
                      <a16:creationId xmlns:a16="http://schemas.microsoft.com/office/drawing/2014/main" id="{AFFF48AB-7D0D-44DE-BD00-F73904BAC2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216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30" name="AutoShape 1218">
                  <a:extLst>
                    <a:ext uri="{FF2B5EF4-FFF2-40B4-BE49-F238E27FC236}">
                      <a16:creationId xmlns:a16="http://schemas.microsoft.com/office/drawing/2014/main" id="{C15E6D9F-24A1-4FCF-B8C4-420957EFE3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2" y="110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31" name="AutoShape 1219">
                  <a:extLst>
                    <a:ext uri="{FF2B5EF4-FFF2-40B4-BE49-F238E27FC236}">
                      <a16:creationId xmlns:a16="http://schemas.microsoft.com/office/drawing/2014/main" id="{E67B598A-FD00-4F6D-9C16-D1808307D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" y="1105"/>
                  <a:ext cx="199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32" name="AutoShape 1220">
                <a:extLst>
                  <a:ext uri="{FF2B5EF4-FFF2-40B4-BE49-F238E27FC236}">
                    <a16:creationId xmlns:a16="http://schemas.microsoft.com/office/drawing/2014/main" id="{6616639F-BFD2-46DC-9C51-378EADE5C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3319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3" name="AutoShape 1221">
                <a:extLst>
                  <a:ext uri="{FF2B5EF4-FFF2-40B4-BE49-F238E27FC236}">
                    <a16:creationId xmlns:a16="http://schemas.microsoft.com/office/drawing/2014/main" id="{EE58D9FD-8E67-45E6-8532-46ED5023E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3208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016C6C5C-EA1D-42DF-B2AD-586725B69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3098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AutoShape 1223">
                <a:extLst>
                  <a:ext uri="{FF2B5EF4-FFF2-40B4-BE49-F238E27FC236}">
                    <a16:creationId xmlns:a16="http://schemas.microsoft.com/office/drawing/2014/main" id="{AA9A1CB6-D0BA-4BBB-8AF0-104CE5096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987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6" name="AutoShape 1224">
                <a:extLst>
                  <a:ext uri="{FF2B5EF4-FFF2-40B4-BE49-F238E27FC236}">
                    <a16:creationId xmlns:a16="http://schemas.microsoft.com/office/drawing/2014/main" id="{060536F4-3FB1-4827-91A7-B7E8E4A8C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877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7" name="AutoShape 1225">
                <a:extLst>
                  <a:ext uri="{FF2B5EF4-FFF2-40B4-BE49-F238E27FC236}">
                    <a16:creationId xmlns:a16="http://schemas.microsoft.com/office/drawing/2014/main" id="{E45B442D-248C-4B54-92E6-A70FEE2AF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766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7E17E468-1368-4B06-A0EA-9C68D97D1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656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AutoShape 1227">
                <a:extLst>
                  <a:ext uri="{FF2B5EF4-FFF2-40B4-BE49-F238E27FC236}">
                    <a16:creationId xmlns:a16="http://schemas.microsoft.com/office/drawing/2014/main" id="{9B31BB9E-607D-4149-9BB4-132913854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545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0" name="AutoShape 1228">
                <a:extLst>
                  <a:ext uri="{FF2B5EF4-FFF2-40B4-BE49-F238E27FC236}">
                    <a16:creationId xmlns:a16="http://schemas.microsoft.com/office/drawing/2014/main" id="{30E1564A-2D34-4C7D-939F-805AE30B9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435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1" name="AutoShape 1229">
                <a:extLst>
                  <a:ext uri="{FF2B5EF4-FFF2-40B4-BE49-F238E27FC236}">
                    <a16:creationId xmlns:a16="http://schemas.microsoft.com/office/drawing/2014/main" id="{27E3DE04-31E1-47CE-84FD-C12251B78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324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2" name="AutoShape 1230">
                <a:extLst>
                  <a:ext uri="{FF2B5EF4-FFF2-40B4-BE49-F238E27FC236}">
                    <a16:creationId xmlns:a16="http://schemas.microsoft.com/office/drawing/2014/main" id="{8C000235-8DE5-44C5-95F6-725B831AE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214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3" name="AutoShape 1231">
                <a:extLst>
                  <a:ext uri="{FF2B5EF4-FFF2-40B4-BE49-F238E27FC236}">
                    <a16:creationId xmlns:a16="http://schemas.microsoft.com/office/drawing/2014/main" id="{04983162-6E75-44E1-9279-BEA5D385E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103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4" name="AutoShape 1232">
                <a:extLst>
                  <a:ext uri="{FF2B5EF4-FFF2-40B4-BE49-F238E27FC236}">
                    <a16:creationId xmlns:a16="http://schemas.microsoft.com/office/drawing/2014/main" id="{C7F648FE-DC82-4B33-BB56-A8AE651D8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993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5" name="AutoShape 1233">
                <a:extLst>
                  <a:ext uri="{FF2B5EF4-FFF2-40B4-BE49-F238E27FC236}">
                    <a16:creationId xmlns:a16="http://schemas.microsoft.com/office/drawing/2014/main" id="{1EF71FE5-8376-491D-91DB-3807756AC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882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6" name="AutoShape 1234">
                <a:extLst>
                  <a:ext uri="{FF2B5EF4-FFF2-40B4-BE49-F238E27FC236}">
                    <a16:creationId xmlns:a16="http://schemas.microsoft.com/office/drawing/2014/main" id="{1DDF48CD-BCFD-44E6-A055-3DCC7F2E1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772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7" name="AutoShape 1235">
                <a:extLst>
                  <a:ext uri="{FF2B5EF4-FFF2-40B4-BE49-F238E27FC236}">
                    <a16:creationId xmlns:a16="http://schemas.microsoft.com/office/drawing/2014/main" id="{3D7A021C-BCFC-432E-91E9-ABF83F233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661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8" name="AutoShape 1236">
                <a:extLst>
                  <a:ext uri="{FF2B5EF4-FFF2-40B4-BE49-F238E27FC236}">
                    <a16:creationId xmlns:a16="http://schemas.microsoft.com/office/drawing/2014/main" id="{864D8F46-1470-4628-9CB1-7EDEDC228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547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9" name="AutoShape 1237">
                <a:extLst>
                  <a:ext uri="{FF2B5EF4-FFF2-40B4-BE49-F238E27FC236}">
                    <a16:creationId xmlns:a16="http://schemas.microsoft.com/office/drawing/2014/main" id="{EDDC7641-2136-4458-A710-0D5032315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437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0" name="AutoShape 1238">
                <a:extLst>
                  <a:ext uri="{FF2B5EF4-FFF2-40B4-BE49-F238E27FC236}">
                    <a16:creationId xmlns:a16="http://schemas.microsoft.com/office/drawing/2014/main" id="{B6912B04-8D3F-45DB-8DF4-7F72DF124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326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1" name="AutoShape 1239">
                <a:extLst>
                  <a:ext uri="{FF2B5EF4-FFF2-40B4-BE49-F238E27FC236}">
                    <a16:creationId xmlns:a16="http://schemas.microsoft.com/office/drawing/2014/main" id="{88B39E8D-4FCC-47F5-854B-635D44A44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216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2" name="AutoShape 1240">
                <a:extLst>
                  <a:ext uri="{FF2B5EF4-FFF2-40B4-BE49-F238E27FC236}">
                    <a16:creationId xmlns:a16="http://schemas.microsoft.com/office/drawing/2014/main" id="{517F2C81-18BF-4EB8-B935-4C9F73279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105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53" name="Group 1241">
                <a:extLst>
                  <a:ext uri="{FF2B5EF4-FFF2-40B4-BE49-F238E27FC236}">
                    <a16:creationId xmlns:a16="http://schemas.microsoft.com/office/drawing/2014/main" id="{C79B045B-35B7-4C39-A6AE-EB36FD9ED7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3" y="1005"/>
                <a:ext cx="136" cy="2380"/>
                <a:chOff x="1973" y="1005"/>
                <a:chExt cx="172" cy="2380"/>
              </a:xfrm>
            </p:grpSpPr>
            <p:sp>
              <p:nvSpPr>
                <p:cNvPr id="14554" name="AutoShape 1242">
                  <a:extLst>
                    <a:ext uri="{FF2B5EF4-FFF2-40B4-BE49-F238E27FC236}">
                      <a16:creationId xmlns:a16="http://schemas.microsoft.com/office/drawing/2014/main" id="{3327DD74-D30B-422F-88E7-A58841DE6A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3319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5" name="AutoShape 1243">
                  <a:extLst>
                    <a:ext uri="{FF2B5EF4-FFF2-40B4-BE49-F238E27FC236}">
                      <a16:creationId xmlns:a16="http://schemas.microsoft.com/office/drawing/2014/main" id="{47DFD7BF-F115-4B58-8F5F-892F2386D7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3208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6" name="AutoShape 1244">
                  <a:extLst>
                    <a:ext uri="{FF2B5EF4-FFF2-40B4-BE49-F238E27FC236}">
                      <a16:creationId xmlns:a16="http://schemas.microsoft.com/office/drawing/2014/main" id="{B15D1A6E-CC3D-4565-BD1B-5BEE9A1EB3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3098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7" name="AutoShape 1245">
                  <a:extLst>
                    <a:ext uri="{FF2B5EF4-FFF2-40B4-BE49-F238E27FC236}">
                      <a16:creationId xmlns:a16="http://schemas.microsoft.com/office/drawing/2014/main" id="{ADDBE64D-E61C-4473-82E5-8696B91824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987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8" name="AutoShape 1246">
                  <a:extLst>
                    <a:ext uri="{FF2B5EF4-FFF2-40B4-BE49-F238E27FC236}">
                      <a16:creationId xmlns:a16="http://schemas.microsoft.com/office/drawing/2014/main" id="{C023EB8A-715D-4636-8C6F-EB3159853C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877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59" name="AutoShape 1247">
                  <a:extLst>
                    <a:ext uri="{FF2B5EF4-FFF2-40B4-BE49-F238E27FC236}">
                      <a16:creationId xmlns:a16="http://schemas.microsoft.com/office/drawing/2014/main" id="{7EA0FFEB-6ACD-4490-8375-A77CDFACF4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766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0" name="AutoShape 1248">
                  <a:extLst>
                    <a:ext uri="{FF2B5EF4-FFF2-40B4-BE49-F238E27FC236}">
                      <a16:creationId xmlns:a16="http://schemas.microsoft.com/office/drawing/2014/main" id="{AD8CDB71-DE14-4BFC-BD2B-21EAB45F3A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656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1" name="AutoShape 1249">
                  <a:extLst>
                    <a:ext uri="{FF2B5EF4-FFF2-40B4-BE49-F238E27FC236}">
                      <a16:creationId xmlns:a16="http://schemas.microsoft.com/office/drawing/2014/main" id="{1C19A931-3C41-4434-B408-615C9D99E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545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2" name="AutoShape 1250">
                  <a:extLst>
                    <a:ext uri="{FF2B5EF4-FFF2-40B4-BE49-F238E27FC236}">
                      <a16:creationId xmlns:a16="http://schemas.microsoft.com/office/drawing/2014/main" id="{E8BF453C-9C88-4DB0-BA7B-903BC8192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435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3" name="AutoShape 1251">
                  <a:extLst>
                    <a:ext uri="{FF2B5EF4-FFF2-40B4-BE49-F238E27FC236}">
                      <a16:creationId xmlns:a16="http://schemas.microsoft.com/office/drawing/2014/main" id="{F2CAC524-A31A-498D-BA79-4C101ECE5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324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4" name="AutoShape 1252">
                  <a:extLst>
                    <a:ext uri="{FF2B5EF4-FFF2-40B4-BE49-F238E27FC236}">
                      <a16:creationId xmlns:a16="http://schemas.microsoft.com/office/drawing/2014/main" id="{EB493DFC-FF03-4D65-9BA2-7555733A5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214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5" name="AutoShape 1253">
                  <a:extLst>
                    <a:ext uri="{FF2B5EF4-FFF2-40B4-BE49-F238E27FC236}">
                      <a16:creationId xmlns:a16="http://schemas.microsoft.com/office/drawing/2014/main" id="{42F6242C-0ECA-440D-955A-5DC7E456C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2103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6" name="AutoShape 1254">
                  <a:extLst>
                    <a:ext uri="{FF2B5EF4-FFF2-40B4-BE49-F238E27FC236}">
                      <a16:creationId xmlns:a16="http://schemas.microsoft.com/office/drawing/2014/main" id="{9F0D3C7F-CEDA-497E-B4D6-A6A781693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993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7" name="AutoShape 1255">
                  <a:extLst>
                    <a:ext uri="{FF2B5EF4-FFF2-40B4-BE49-F238E27FC236}">
                      <a16:creationId xmlns:a16="http://schemas.microsoft.com/office/drawing/2014/main" id="{908204D7-DBEA-48F6-B494-6809E5387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882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8" name="AutoShape 1256">
                  <a:extLst>
                    <a:ext uri="{FF2B5EF4-FFF2-40B4-BE49-F238E27FC236}">
                      <a16:creationId xmlns:a16="http://schemas.microsoft.com/office/drawing/2014/main" id="{E01E4F35-9D19-4AE2-A117-8745C8600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772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9" name="AutoShape 1257">
                  <a:extLst>
                    <a:ext uri="{FF2B5EF4-FFF2-40B4-BE49-F238E27FC236}">
                      <a16:creationId xmlns:a16="http://schemas.microsoft.com/office/drawing/2014/main" id="{C59EBD64-68E3-4131-8D1E-9B45F4BB3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661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0" name="AutoShape 1258">
                  <a:extLst>
                    <a:ext uri="{FF2B5EF4-FFF2-40B4-BE49-F238E27FC236}">
                      <a16:creationId xmlns:a16="http://schemas.microsoft.com/office/drawing/2014/main" id="{C0974A78-58F4-4902-8EEE-7108F700D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547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1" name="AutoShape 1259">
                  <a:extLst>
                    <a:ext uri="{FF2B5EF4-FFF2-40B4-BE49-F238E27FC236}">
                      <a16:creationId xmlns:a16="http://schemas.microsoft.com/office/drawing/2014/main" id="{BA5A1587-DC04-4216-AD17-42E3177BC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437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2" name="AutoShape 1260">
                  <a:extLst>
                    <a:ext uri="{FF2B5EF4-FFF2-40B4-BE49-F238E27FC236}">
                      <a16:creationId xmlns:a16="http://schemas.microsoft.com/office/drawing/2014/main" id="{9BADC170-7716-4D7B-9E80-A8E68A24C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326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3" name="AutoShape 1261">
                  <a:extLst>
                    <a:ext uri="{FF2B5EF4-FFF2-40B4-BE49-F238E27FC236}">
                      <a16:creationId xmlns:a16="http://schemas.microsoft.com/office/drawing/2014/main" id="{B68FEA64-3F45-4E83-956F-6D520E318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216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4" name="AutoShape 1262">
                  <a:extLst>
                    <a:ext uri="{FF2B5EF4-FFF2-40B4-BE49-F238E27FC236}">
                      <a16:creationId xmlns:a16="http://schemas.microsoft.com/office/drawing/2014/main" id="{B9D228B9-E1D1-48DB-B167-923E7A3EB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105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75" name="AutoShape 1263">
                  <a:extLst>
                    <a:ext uri="{FF2B5EF4-FFF2-40B4-BE49-F238E27FC236}">
                      <a16:creationId xmlns:a16="http://schemas.microsoft.com/office/drawing/2014/main" id="{CA82611A-1F03-434B-9707-54016AA599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" y="1005"/>
                  <a:ext cx="172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76" name="AutoShape 1264">
                <a:extLst>
                  <a:ext uri="{FF2B5EF4-FFF2-40B4-BE49-F238E27FC236}">
                    <a16:creationId xmlns:a16="http://schemas.microsoft.com/office/drawing/2014/main" id="{691F40EC-2FDD-4484-B152-DC04E7341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1005"/>
                <a:ext cx="172" cy="66"/>
              </a:xfrm>
              <a:prstGeom prst="roundRect">
                <a:avLst>
                  <a:gd name="adj" fmla="val 16667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77" name="Freeform 1265">
              <a:extLst>
                <a:ext uri="{FF2B5EF4-FFF2-40B4-BE49-F238E27FC236}">
                  <a16:creationId xmlns:a16="http://schemas.microsoft.com/office/drawing/2014/main" id="{DA0FA78F-E4B1-47E3-B00C-768B93595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" y="890"/>
              <a:ext cx="386" cy="1225"/>
            </a:xfrm>
            <a:custGeom>
              <a:avLst/>
              <a:gdLst>
                <a:gd name="T0" fmla="*/ 0 w 408"/>
                <a:gd name="T1" fmla="*/ 1225 h 1225"/>
                <a:gd name="T2" fmla="*/ 0 w 408"/>
                <a:gd name="T3" fmla="*/ 0 h 1225"/>
                <a:gd name="T4" fmla="*/ 408 w 408"/>
                <a:gd name="T5" fmla="*/ 0 h 1225"/>
                <a:gd name="T6" fmla="*/ 408 w 408"/>
                <a:gd name="T7" fmla="*/ 181 h 1225"/>
                <a:gd name="T8" fmla="*/ 272 w 408"/>
                <a:gd name="T9" fmla="*/ 181 h 1225"/>
                <a:gd name="T10" fmla="*/ 272 w 408"/>
                <a:gd name="T11" fmla="*/ 1225 h 1225"/>
                <a:gd name="T12" fmla="*/ 0 w 408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1225">
                  <a:moveTo>
                    <a:pt x="0" y="1225"/>
                  </a:moveTo>
                  <a:lnTo>
                    <a:pt x="0" y="0"/>
                  </a:lnTo>
                  <a:lnTo>
                    <a:pt x="408" y="0"/>
                  </a:lnTo>
                  <a:lnTo>
                    <a:pt x="408" y="181"/>
                  </a:lnTo>
                  <a:lnTo>
                    <a:pt x="272" y="181"/>
                  </a:lnTo>
                  <a:lnTo>
                    <a:pt x="272" y="1225"/>
                  </a:lnTo>
                  <a:lnTo>
                    <a:pt x="0" y="1225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78" name="Group 1266">
              <a:extLst>
                <a:ext uri="{FF2B5EF4-FFF2-40B4-BE49-F238E27FC236}">
                  <a16:creationId xmlns:a16="http://schemas.microsoft.com/office/drawing/2014/main" id="{96461C6B-0C15-4C90-A869-30B9ACB16A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7" y="2069"/>
              <a:ext cx="363" cy="227"/>
              <a:chOff x="1202" y="2069"/>
              <a:chExt cx="272" cy="227"/>
            </a:xfrm>
          </p:grpSpPr>
          <p:sp>
            <p:nvSpPr>
              <p:cNvPr id="14579" name="AutoShape 1267">
                <a:extLst>
                  <a:ext uri="{FF2B5EF4-FFF2-40B4-BE49-F238E27FC236}">
                    <a16:creationId xmlns:a16="http://schemas.microsoft.com/office/drawing/2014/main" id="{72439489-B22A-4010-8692-E7DCEA410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69"/>
                <a:ext cx="272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0" name="AutoShape 1268">
                <a:extLst>
                  <a:ext uri="{FF2B5EF4-FFF2-40B4-BE49-F238E27FC236}">
                    <a16:creationId xmlns:a16="http://schemas.microsoft.com/office/drawing/2014/main" id="{532C0D6C-2606-4440-8CC8-5763E5285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69"/>
                <a:ext cx="90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1" name="Rectangle 1269">
                <a:extLst>
                  <a:ext uri="{FF2B5EF4-FFF2-40B4-BE49-F238E27FC236}">
                    <a16:creationId xmlns:a16="http://schemas.microsoft.com/office/drawing/2014/main" id="{C346DCDB-3F1B-42F2-A17D-A4039ED26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2069"/>
                <a:ext cx="91" cy="2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82" name="Rectangle 1270">
              <a:extLst>
                <a:ext uri="{FF2B5EF4-FFF2-40B4-BE49-F238E27FC236}">
                  <a16:creationId xmlns:a16="http://schemas.microsoft.com/office/drawing/2014/main" id="{52D53C1A-9922-4ABF-AD80-2E3E4FE2E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935"/>
              <a:ext cx="91" cy="5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3" name="Rectangle 1271">
              <a:extLst>
                <a:ext uri="{FF2B5EF4-FFF2-40B4-BE49-F238E27FC236}">
                  <a16:creationId xmlns:a16="http://schemas.microsoft.com/office/drawing/2014/main" id="{7A88833A-0A7F-4EBB-B596-342D8821E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6" y="943"/>
              <a:ext cx="73" cy="53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176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4" name="AutoShape 1272">
              <a:extLst>
                <a:ext uri="{FF2B5EF4-FFF2-40B4-BE49-F238E27FC236}">
                  <a16:creationId xmlns:a16="http://schemas.microsoft.com/office/drawing/2014/main" id="{19034DD2-0DFC-45F0-B462-4451D7050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022"/>
              <a:ext cx="48" cy="385"/>
            </a:xfrm>
            <a:prstGeom prst="roundRect">
              <a:avLst>
                <a:gd name="adj" fmla="val 49125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AutoShape 1273" descr="ひし形 (強調)">
              <a:extLst>
                <a:ext uri="{FF2B5EF4-FFF2-40B4-BE49-F238E27FC236}">
                  <a16:creationId xmlns:a16="http://schemas.microsoft.com/office/drawing/2014/main" id="{41B0FC58-5932-4693-A8A2-E05286C48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1028"/>
              <a:ext cx="35" cy="371"/>
            </a:xfrm>
            <a:prstGeom prst="roundRect">
              <a:avLst>
                <a:gd name="adj" fmla="val 49125"/>
              </a:avLst>
            </a:prstGeom>
            <a:pattFill prst="solidDmnd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86" name="Group 1274">
              <a:extLst>
                <a:ext uri="{FF2B5EF4-FFF2-40B4-BE49-F238E27FC236}">
                  <a16:creationId xmlns:a16="http://schemas.microsoft.com/office/drawing/2014/main" id="{2E0BF62E-F23E-4494-A8E0-F395F2656900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653" y="2091"/>
              <a:ext cx="182" cy="182"/>
              <a:chOff x="567" y="2115"/>
              <a:chExt cx="182" cy="182"/>
            </a:xfrm>
          </p:grpSpPr>
          <p:sp>
            <p:nvSpPr>
              <p:cNvPr id="14587" name="Oval 1275">
                <a:extLst>
                  <a:ext uri="{FF2B5EF4-FFF2-40B4-BE49-F238E27FC236}">
                    <a16:creationId xmlns:a16="http://schemas.microsoft.com/office/drawing/2014/main" id="{CCA2695B-A6EC-48EE-AB3A-696FC0FF8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11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176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8" name="Oval 1276">
                <a:extLst>
                  <a:ext uri="{FF2B5EF4-FFF2-40B4-BE49-F238E27FC236}">
                    <a16:creationId xmlns:a16="http://schemas.microsoft.com/office/drawing/2014/main" id="{2F095716-5414-4CDA-8330-C5B5D0850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0" y="213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176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9" name="Oval 1277">
                <a:extLst>
                  <a:ext uri="{FF2B5EF4-FFF2-40B4-BE49-F238E27FC236}">
                    <a16:creationId xmlns:a16="http://schemas.microsoft.com/office/drawing/2014/main" id="{AE56E855-9A53-4B80-AA0F-04F4B2D67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" y="216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90" name="Group 1278">
            <a:extLst>
              <a:ext uri="{FF2B5EF4-FFF2-40B4-BE49-F238E27FC236}">
                <a16:creationId xmlns:a16="http://schemas.microsoft.com/office/drawing/2014/main" id="{8237BD06-A125-40A6-B076-6DC3E207A5AB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2852738"/>
            <a:ext cx="642937" cy="1439862"/>
            <a:chOff x="1442" y="527"/>
            <a:chExt cx="770" cy="1724"/>
          </a:xfrm>
        </p:grpSpPr>
        <p:sp>
          <p:nvSpPr>
            <p:cNvPr id="14591" name="Rectangle 1279">
              <a:extLst>
                <a:ext uri="{FF2B5EF4-FFF2-40B4-BE49-F238E27FC236}">
                  <a16:creationId xmlns:a16="http://schemas.microsoft.com/office/drawing/2014/main" id="{F31BA0CE-B9A5-4DA5-AC67-1E0081022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7"/>
              <a:ext cx="90" cy="172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7372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2" name="Rectangle 1280">
              <a:extLst>
                <a:ext uri="{FF2B5EF4-FFF2-40B4-BE49-F238E27FC236}">
                  <a16:creationId xmlns:a16="http://schemas.microsoft.com/office/drawing/2014/main" id="{7FEAED9A-AD12-4C24-935D-8161FFD72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527"/>
              <a:ext cx="90" cy="172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7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3" name="Rectangle 1281">
              <a:extLst>
                <a:ext uri="{FF2B5EF4-FFF2-40B4-BE49-F238E27FC236}">
                  <a16:creationId xmlns:a16="http://schemas.microsoft.com/office/drawing/2014/main" id="{040D79CC-2BF4-4E97-BBCE-AF6BF3645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27"/>
              <a:ext cx="590" cy="172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4" name="AutoShape 1282">
              <a:extLst>
                <a:ext uri="{FF2B5EF4-FFF2-40B4-BE49-F238E27FC236}">
                  <a16:creationId xmlns:a16="http://schemas.microsoft.com/office/drawing/2014/main" id="{54F5CB47-A0DF-4F37-8C50-549ACAED5C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618"/>
              <a:ext cx="590" cy="606"/>
            </a:xfrm>
            <a:prstGeom prst="bevel">
              <a:avLst>
                <a:gd name="adj" fmla="val 237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5" name="AutoShape 1283">
              <a:extLst>
                <a:ext uri="{FF2B5EF4-FFF2-40B4-BE49-F238E27FC236}">
                  <a16:creationId xmlns:a16="http://schemas.microsoft.com/office/drawing/2014/main" id="{1B3A1F2C-1606-4C1C-84B0-30B17E9D2D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1389"/>
              <a:ext cx="590" cy="771"/>
            </a:xfrm>
            <a:prstGeom prst="bevel">
              <a:avLst>
                <a:gd name="adj" fmla="val 237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96" name="Group 1284">
              <a:extLst>
                <a:ext uri="{FF2B5EF4-FFF2-40B4-BE49-F238E27FC236}">
                  <a16:creationId xmlns:a16="http://schemas.microsoft.com/office/drawing/2014/main" id="{3E5AEBC8-1CFD-4F8E-9C49-810212B19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434"/>
              <a:ext cx="590" cy="681"/>
              <a:chOff x="2349" y="1434"/>
              <a:chExt cx="590" cy="1316"/>
            </a:xfrm>
          </p:grpSpPr>
          <p:sp>
            <p:nvSpPr>
              <p:cNvPr id="14597" name="Rectangle 1285">
                <a:extLst>
                  <a:ext uri="{FF2B5EF4-FFF2-40B4-BE49-F238E27FC236}">
                    <a16:creationId xmlns:a16="http://schemas.microsoft.com/office/drawing/2014/main" id="{1F9D8344-6190-4A88-B3A0-1C8472739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43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8" name="Rectangle 1286">
                <a:extLst>
                  <a:ext uri="{FF2B5EF4-FFF2-40B4-BE49-F238E27FC236}">
                    <a16:creationId xmlns:a16="http://schemas.microsoft.com/office/drawing/2014/main" id="{E606EA56-1426-4D95-898C-B08A75006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52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9" name="Rectangle 1287">
                <a:extLst>
                  <a:ext uri="{FF2B5EF4-FFF2-40B4-BE49-F238E27FC236}">
                    <a16:creationId xmlns:a16="http://schemas.microsoft.com/office/drawing/2014/main" id="{E4649C6C-2FF0-4245-8491-0C0087BB6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616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0" name="Rectangle 1288">
                <a:extLst>
                  <a:ext uri="{FF2B5EF4-FFF2-40B4-BE49-F238E27FC236}">
                    <a16:creationId xmlns:a16="http://schemas.microsoft.com/office/drawing/2014/main" id="{3729484D-6086-452C-B5B1-3DB0457F3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707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1" name="Rectangle 1289">
                <a:extLst>
                  <a:ext uri="{FF2B5EF4-FFF2-40B4-BE49-F238E27FC236}">
                    <a16:creationId xmlns:a16="http://schemas.microsoft.com/office/drawing/2014/main" id="{DF216D9E-0E5E-4E19-9E4A-CCCCA5052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797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2" name="Rectangle 1290">
                <a:extLst>
                  <a:ext uri="{FF2B5EF4-FFF2-40B4-BE49-F238E27FC236}">
                    <a16:creationId xmlns:a16="http://schemas.microsoft.com/office/drawing/2014/main" id="{DA148B90-449D-4DB9-AB87-B45C45143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888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3" name="Rectangle 1291">
                <a:extLst>
                  <a:ext uri="{FF2B5EF4-FFF2-40B4-BE49-F238E27FC236}">
                    <a16:creationId xmlns:a16="http://schemas.microsoft.com/office/drawing/2014/main" id="{39920045-1F94-49B3-B6CB-0DA8012A8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1979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4" name="Rectangle 1292">
                <a:extLst>
                  <a:ext uri="{FF2B5EF4-FFF2-40B4-BE49-F238E27FC236}">
                    <a16:creationId xmlns:a16="http://schemas.microsoft.com/office/drawing/2014/main" id="{DC83C2EB-B81B-478C-BFFA-3A2EE3E5C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07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5" name="Rectangle 1293">
                <a:extLst>
                  <a:ext uri="{FF2B5EF4-FFF2-40B4-BE49-F238E27FC236}">
                    <a16:creationId xmlns:a16="http://schemas.microsoft.com/office/drawing/2014/main" id="{75C9A974-1AB3-42CF-A12E-8B9E45458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16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6" name="Rectangle 1294">
                <a:extLst>
                  <a:ext uri="{FF2B5EF4-FFF2-40B4-BE49-F238E27FC236}">
                    <a16:creationId xmlns:a16="http://schemas.microsoft.com/office/drawing/2014/main" id="{5B5F3F5C-A8E5-4A62-8DED-6B233C754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25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7" name="Rectangle 1295">
                <a:extLst>
                  <a:ext uri="{FF2B5EF4-FFF2-40B4-BE49-F238E27FC236}">
                    <a16:creationId xmlns:a16="http://schemas.microsoft.com/office/drawing/2014/main" id="{822216F7-5298-4DAB-9A4C-264812389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342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8" name="Rectangle 1296">
                <a:extLst>
                  <a:ext uri="{FF2B5EF4-FFF2-40B4-BE49-F238E27FC236}">
                    <a16:creationId xmlns:a16="http://schemas.microsoft.com/office/drawing/2014/main" id="{189B5060-6984-421F-B8AE-FE9E71E80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43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9" name="Rectangle 1297">
                <a:extLst>
                  <a:ext uri="{FF2B5EF4-FFF2-40B4-BE49-F238E27FC236}">
                    <a16:creationId xmlns:a16="http://schemas.microsoft.com/office/drawing/2014/main" id="{C2FBD305-CA92-4F67-AC29-D2CEF4F1C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52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0" name="Rectangle 1298">
                <a:extLst>
                  <a:ext uri="{FF2B5EF4-FFF2-40B4-BE49-F238E27FC236}">
                    <a16:creationId xmlns:a16="http://schemas.microsoft.com/office/drawing/2014/main" id="{FFF812D4-BC06-448B-B4EF-4D9CFBEDD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1" name="Rectangle 1299">
                <a:extLst>
                  <a:ext uri="{FF2B5EF4-FFF2-40B4-BE49-F238E27FC236}">
                    <a16:creationId xmlns:a16="http://schemas.microsoft.com/office/drawing/2014/main" id="{5806511A-FC54-44E3-9B41-14E2AC9E4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70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alpha val="50000"/>
                    </a:schemeClr>
                  </a:gs>
                  <a:gs pos="50000">
                    <a:schemeClr val="bg2">
                      <a:gamma/>
                      <a:tint val="69804"/>
                      <a:invGamma/>
                    </a:schemeClr>
                  </a:gs>
                  <a:gs pos="100000">
                    <a:schemeClr val="bg2">
                      <a:alpha val="5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12" name="Group 1300">
              <a:extLst>
                <a:ext uri="{FF2B5EF4-FFF2-40B4-BE49-F238E27FC236}">
                  <a16:creationId xmlns:a16="http://schemas.microsoft.com/office/drawing/2014/main" id="{598D7044-EC8F-4658-AEBA-039E68D8D4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618"/>
              <a:ext cx="590" cy="200"/>
              <a:chOff x="319" y="513"/>
              <a:chExt cx="1019" cy="346"/>
            </a:xfrm>
          </p:grpSpPr>
          <p:grpSp>
            <p:nvGrpSpPr>
              <p:cNvPr id="14613" name="Group 1301">
                <a:extLst>
                  <a:ext uri="{FF2B5EF4-FFF2-40B4-BE49-F238E27FC236}">
                    <a16:creationId xmlns:a16="http://schemas.microsoft.com/office/drawing/2014/main" id="{7BFA706A-9ADC-4D1A-8EA9-E2A670B77B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9" y="527"/>
                <a:ext cx="1019" cy="318"/>
                <a:chOff x="251" y="527"/>
                <a:chExt cx="1019" cy="318"/>
              </a:xfrm>
            </p:grpSpPr>
            <p:sp>
              <p:nvSpPr>
                <p:cNvPr id="14614" name="Rectangle 1302">
                  <a:extLst>
                    <a:ext uri="{FF2B5EF4-FFF2-40B4-BE49-F238E27FC236}">
                      <a16:creationId xmlns:a16="http://schemas.microsoft.com/office/drawing/2014/main" id="{B012E73D-F23E-4974-8680-22FB78F610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527"/>
                  <a:ext cx="998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5" name="AutoShape 1303">
                  <a:extLst>
                    <a:ext uri="{FF2B5EF4-FFF2-40B4-BE49-F238E27FC236}">
                      <a16:creationId xmlns:a16="http://schemas.microsoft.com/office/drawing/2014/main" id="{69E6080D-EC7E-4D94-BC5C-94667C0235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" y="552"/>
                  <a:ext cx="952" cy="182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7607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6" name="Rectangle 1304">
                  <a:extLst>
                    <a:ext uri="{FF2B5EF4-FFF2-40B4-BE49-F238E27FC236}">
                      <a16:creationId xmlns:a16="http://schemas.microsoft.com/office/drawing/2014/main" id="{E5A3B897-96F4-4246-876B-CEF35B99B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7" name="Rectangle 1305">
                  <a:extLst>
                    <a:ext uri="{FF2B5EF4-FFF2-40B4-BE49-F238E27FC236}">
                      <a16:creationId xmlns:a16="http://schemas.microsoft.com/office/drawing/2014/main" id="{0CBC2804-6D2D-403E-B4A1-F8C8444A9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18" name="Group 1306">
                  <a:extLst>
                    <a:ext uri="{FF2B5EF4-FFF2-40B4-BE49-F238E27FC236}">
                      <a16:creationId xmlns:a16="http://schemas.microsoft.com/office/drawing/2014/main" id="{694A603D-4B05-42D7-AFFD-6FC2F093FD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85" y="781"/>
                  <a:ext cx="52" cy="21"/>
                  <a:chOff x="489" y="1162"/>
                  <a:chExt cx="227" cy="91"/>
                </a:xfrm>
              </p:grpSpPr>
              <p:sp>
                <p:nvSpPr>
                  <p:cNvPr id="14619" name="AutoShape 1307">
                    <a:extLst>
                      <a:ext uri="{FF2B5EF4-FFF2-40B4-BE49-F238E27FC236}">
                        <a16:creationId xmlns:a16="http://schemas.microsoft.com/office/drawing/2014/main" id="{7475F3D6-54B0-4805-B11C-3EF6288566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227" cy="9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7451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0" name="AutoShape 1308">
                    <a:extLst>
                      <a:ext uri="{FF2B5EF4-FFF2-40B4-BE49-F238E27FC236}">
                        <a16:creationId xmlns:a16="http://schemas.microsoft.com/office/drawing/2014/main" id="{D5B1132E-B137-4C25-9E89-330E9B235F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" y="1173"/>
                    <a:ext cx="202" cy="69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621" name="Group 1309">
                  <a:extLst>
                    <a:ext uri="{FF2B5EF4-FFF2-40B4-BE49-F238E27FC236}">
                      <a16:creationId xmlns:a16="http://schemas.microsoft.com/office/drawing/2014/main" id="{19B0A41B-06E5-4AD3-92BA-AF4331CBD0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21" y="776"/>
                  <a:ext cx="105" cy="31"/>
                  <a:chOff x="625" y="1344"/>
                  <a:chExt cx="454" cy="136"/>
                </a:xfrm>
              </p:grpSpPr>
              <p:sp>
                <p:nvSpPr>
                  <p:cNvPr id="14622" name="AutoShape 1310">
                    <a:extLst>
                      <a:ext uri="{FF2B5EF4-FFF2-40B4-BE49-F238E27FC236}">
                        <a16:creationId xmlns:a16="http://schemas.microsoft.com/office/drawing/2014/main" id="{9F71A900-1B32-4117-B9E5-37545E2B3E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344"/>
                    <a:ext cx="454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54118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3" name="AutoShape 1311">
                    <a:extLst>
                      <a:ext uri="{FF2B5EF4-FFF2-40B4-BE49-F238E27FC236}">
                        <a16:creationId xmlns:a16="http://schemas.microsoft.com/office/drawing/2014/main" id="{3679D4E2-5153-43B3-88DC-257593D4CC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0" y="1361"/>
                    <a:ext cx="405" cy="10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24" name="AutoShape 1312">
                  <a:extLst>
                    <a:ext uri="{FF2B5EF4-FFF2-40B4-BE49-F238E27FC236}">
                      <a16:creationId xmlns:a16="http://schemas.microsoft.com/office/drawing/2014/main" id="{E5EDBC2F-FE92-47A7-A5A3-DCC377D8B1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560"/>
                  <a:ext cx="930" cy="166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25" name="Rectangle 1313">
                <a:extLst>
                  <a:ext uri="{FF2B5EF4-FFF2-40B4-BE49-F238E27FC236}">
                    <a16:creationId xmlns:a16="http://schemas.microsoft.com/office/drawing/2014/main" id="{C4AEC0C2-0AC4-41F3-855A-047827C2F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" y="845"/>
                <a:ext cx="1018" cy="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6" name="Rectangle 1314">
                <a:extLst>
                  <a:ext uri="{FF2B5EF4-FFF2-40B4-BE49-F238E27FC236}">
                    <a16:creationId xmlns:a16="http://schemas.microsoft.com/office/drawing/2014/main" id="{714AF8DB-12DE-4A60-B220-CC43E9B0A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513"/>
                <a:ext cx="1018" cy="1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27" name="Group 1315">
              <a:extLst>
                <a:ext uri="{FF2B5EF4-FFF2-40B4-BE49-F238E27FC236}">
                  <a16:creationId xmlns:a16="http://schemas.microsoft.com/office/drawing/2014/main" id="{D86427BE-A737-4457-A08B-4927E82D1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817"/>
              <a:ext cx="590" cy="200"/>
              <a:chOff x="319" y="513"/>
              <a:chExt cx="1019" cy="346"/>
            </a:xfrm>
          </p:grpSpPr>
          <p:grpSp>
            <p:nvGrpSpPr>
              <p:cNvPr id="14628" name="Group 1316">
                <a:extLst>
                  <a:ext uri="{FF2B5EF4-FFF2-40B4-BE49-F238E27FC236}">
                    <a16:creationId xmlns:a16="http://schemas.microsoft.com/office/drawing/2014/main" id="{52FEE760-E6E1-48C3-BCAF-A4F9318C2D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9" y="527"/>
                <a:ext cx="1019" cy="318"/>
                <a:chOff x="251" y="527"/>
                <a:chExt cx="1019" cy="318"/>
              </a:xfrm>
            </p:grpSpPr>
            <p:sp>
              <p:nvSpPr>
                <p:cNvPr id="14629" name="Rectangle 1317">
                  <a:extLst>
                    <a:ext uri="{FF2B5EF4-FFF2-40B4-BE49-F238E27FC236}">
                      <a16:creationId xmlns:a16="http://schemas.microsoft.com/office/drawing/2014/main" id="{08DEB0C3-436D-466D-A889-89287B78BC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527"/>
                  <a:ext cx="998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0" name="AutoShape 1318">
                  <a:extLst>
                    <a:ext uri="{FF2B5EF4-FFF2-40B4-BE49-F238E27FC236}">
                      <a16:creationId xmlns:a16="http://schemas.microsoft.com/office/drawing/2014/main" id="{C4EA9D01-FC11-4AED-9F89-C8BAE5050C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" y="552"/>
                  <a:ext cx="952" cy="182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7607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1" name="Rectangle 1319">
                  <a:extLst>
                    <a:ext uri="{FF2B5EF4-FFF2-40B4-BE49-F238E27FC236}">
                      <a16:creationId xmlns:a16="http://schemas.microsoft.com/office/drawing/2014/main" id="{ACB06382-BD26-4CDA-812E-251197C9CB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32" name="Rectangle 1320">
                  <a:extLst>
                    <a:ext uri="{FF2B5EF4-FFF2-40B4-BE49-F238E27FC236}">
                      <a16:creationId xmlns:a16="http://schemas.microsoft.com/office/drawing/2014/main" id="{3313491F-DE72-4CF9-BF12-445D15AEE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33" name="Group 1321">
                  <a:extLst>
                    <a:ext uri="{FF2B5EF4-FFF2-40B4-BE49-F238E27FC236}">
                      <a16:creationId xmlns:a16="http://schemas.microsoft.com/office/drawing/2014/main" id="{947C6985-E6DC-46F4-9058-ECD9EE39E1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85" y="781"/>
                  <a:ext cx="52" cy="21"/>
                  <a:chOff x="489" y="1162"/>
                  <a:chExt cx="227" cy="91"/>
                </a:xfrm>
              </p:grpSpPr>
              <p:sp>
                <p:nvSpPr>
                  <p:cNvPr id="14634" name="AutoShape 1322">
                    <a:extLst>
                      <a:ext uri="{FF2B5EF4-FFF2-40B4-BE49-F238E27FC236}">
                        <a16:creationId xmlns:a16="http://schemas.microsoft.com/office/drawing/2014/main" id="{E1592939-DFE8-446F-BEEF-2EDA36E880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227" cy="9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7451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5" name="AutoShape 1323">
                    <a:extLst>
                      <a:ext uri="{FF2B5EF4-FFF2-40B4-BE49-F238E27FC236}">
                        <a16:creationId xmlns:a16="http://schemas.microsoft.com/office/drawing/2014/main" id="{A70868B9-B342-4DCD-ABAA-8D9ADF6479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" y="1173"/>
                    <a:ext cx="202" cy="69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636" name="Group 1324">
                  <a:extLst>
                    <a:ext uri="{FF2B5EF4-FFF2-40B4-BE49-F238E27FC236}">
                      <a16:creationId xmlns:a16="http://schemas.microsoft.com/office/drawing/2014/main" id="{DFF01D03-73F0-4379-BA69-64FD0AB40E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21" y="776"/>
                  <a:ext cx="105" cy="31"/>
                  <a:chOff x="625" y="1344"/>
                  <a:chExt cx="454" cy="136"/>
                </a:xfrm>
              </p:grpSpPr>
              <p:sp>
                <p:nvSpPr>
                  <p:cNvPr id="14637" name="AutoShape 1325">
                    <a:extLst>
                      <a:ext uri="{FF2B5EF4-FFF2-40B4-BE49-F238E27FC236}">
                        <a16:creationId xmlns:a16="http://schemas.microsoft.com/office/drawing/2014/main" id="{D87551CF-C43C-4F94-BA67-53BFD930CB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344"/>
                    <a:ext cx="454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54118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8" name="AutoShape 1326">
                    <a:extLst>
                      <a:ext uri="{FF2B5EF4-FFF2-40B4-BE49-F238E27FC236}">
                        <a16:creationId xmlns:a16="http://schemas.microsoft.com/office/drawing/2014/main" id="{57E584AC-203C-464B-8816-999AE2CBF6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0" y="1361"/>
                    <a:ext cx="405" cy="10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39" name="AutoShape 1327">
                  <a:extLst>
                    <a:ext uri="{FF2B5EF4-FFF2-40B4-BE49-F238E27FC236}">
                      <a16:creationId xmlns:a16="http://schemas.microsoft.com/office/drawing/2014/main" id="{343F0FC3-EC1C-4323-BF62-5FE0ADF8A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560"/>
                  <a:ext cx="930" cy="166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40" name="Rectangle 1328">
                <a:extLst>
                  <a:ext uri="{FF2B5EF4-FFF2-40B4-BE49-F238E27FC236}">
                    <a16:creationId xmlns:a16="http://schemas.microsoft.com/office/drawing/2014/main" id="{F26D9CA0-CD68-4BCB-B847-AB73242BE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" y="845"/>
                <a:ext cx="1018" cy="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1" name="Rectangle 1329">
                <a:extLst>
                  <a:ext uri="{FF2B5EF4-FFF2-40B4-BE49-F238E27FC236}">
                    <a16:creationId xmlns:a16="http://schemas.microsoft.com/office/drawing/2014/main" id="{9DEC6069-3B4F-4B75-B19B-221535137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513"/>
                <a:ext cx="1018" cy="1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2" name="Group 1330">
              <a:extLst>
                <a:ext uri="{FF2B5EF4-FFF2-40B4-BE49-F238E27FC236}">
                  <a16:creationId xmlns:a16="http://schemas.microsoft.com/office/drawing/2014/main" id="{6102D396-2BCC-4C29-9ACA-DD205DD103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015"/>
              <a:ext cx="590" cy="200"/>
              <a:chOff x="807" y="1015"/>
              <a:chExt cx="590" cy="200"/>
            </a:xfrm>
          </p:grpSpPr>
          <p:sp>
            <p:nvSpPr>
              <p:cNvPr id="14643" name="Rectangle 1331">
                <a:extLst>
                  <a:ext uri="{FF2B5EF4-FFF2-40B4-BE49-F238E27FC236}">
                    <a16:creationId xmlns:a16="http://schemas.microsoft.com/office/drawing/2014/main" id="{0299CCE9-5436-47DC-A247-52FB3FD6D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" y="1023"/>
                <a:ext cx="578" cy="18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4" name="Rectangle 1332">
                <a:extLst>
                  <a:ext uri="{FF2B5EF4-FFF2-40B4-BE49-F238E27FC236}">
                    <a16:creationId xmlns:a16="http://schemas.microsoft.com/office/drawing/2014/main" id="{0BF70AD8-4BF1-489F-A9E5-C6C8C2AB0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023"/>
                <a:ext cx="6" cy="18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5" name="Rectangle 1333">
                <a:extLst>
                  <a:ext uri="{FF2B5EF4-FFF2-40B4-BE49-F238E27FC236}">
                    <a16:creationId xmlns:a16="http://schemas.microsoft.com/office/drawing/2014/main" id="{7F750F63-D181-4F08-887F-EBB3F83AB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1" y="1023"/>
                <a:ext cx="6" cy="18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6" name="Rectangle 1334">
                <a:extLst>
                  <a:ext uri="{FF2B5EF4-FFF2-40B4-BE49-F238E27FC236}">
                    <a16:creationId xmlns:a16="http://schemas.microsoft.com/office/drawing/2014/main" id="{5402AB8C-A29C-4F32-B9F7-87C3538B3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207"/>
                <a:ext cx="589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7" name="Rectangle 1335">
                <a:extLst>
                  <a:ext uri="{FF2B5EF4-FFF2-40B4-BE49-F238E27FC236}">
                    <a16:creationId xmlns:a16="http://schemas.microsoft.com/office/drawing/2014/main" id="{ABC26A2A-A56B-4E4A-9956-1366CE381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" y="1015"/>
                <a:ext cx="589" cy="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48" name="Rectangle 1336">
              <a:extLst>
                <a:ext uri="{FF2B5EF4-FFF2-40B4-BE49-F238E27FC236}">
                  <a16:creationId xmlns:a16="http://schemas.microsoft.com/office/drawing/2014/main" id="{620951EB-AC55-4C30-98F1-17D20DDC2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557"/>
              <a:ext cx="45" cy="4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9" name="Rectangle 1337">
              <a:extLst>
                <a:ext uri="{FF2B5EF4-FFF2-40B4-BE49-F238E27FC236}">
                  <a16:creationId xmlns:a16="http://schemas.microsoft.com/office/drawing/2014/main" id="{F7DFD927-6E07-43BE-B930-EA738FFE2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93"/>
              <a:ext cx="136" cy="22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50" name="Group 1338">
              <a:extLst>
                <a:ext uri="{FF2B5EF4-FFF2-40B4-BE49-F238E27FC236}">
                  <a16:creationId xmlns:a16="http://schemas.microsoft.com/office/drawing/2014/main" id="{1AA78433-7D6E-42DF-91D7-19201E9DF9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253"/>
              <a:ext cx="90" cy="90"/>
              <a:chOff x="2440" y="1661"/>
              <a:chExt cx="272" cy="272"/>
            </a:xfrm>
          </p:grpSpPr>
          <p:sp>
            <p:nvSpPr>
              <p:cNvPr id="14651" name="Oval 1339">
                <a:extLst>
                  <a:ext uri="{FF2B5EF4-FFF2-40B4-BE49-F238E27FC236}">
                    <a16:creationId xmlns:a16="http://schemas.microsoft.com/office/drawing/2014/main" id="{D3DA1A78-8EAD-4590-A99E-8A2DB1B9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661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2" name="Oval 1340">
                <a:extLst>
                  <a:ext uri="{FF2B5EF4-FFF2-40B4-BE49-F238E27FC236}">
                    <a16:creationId xmlns:a16="http://schemas.microsoft.com/office/drawing/2014/main" id="{0404268E-542D-4D9D-B5E4-844C7B8E1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684"/>
                <a:ext cx="227" cy="22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3" name="Oval 1341">
                <a:extLst>
                  <a:ext uri="{FF2B5EF4-FFF2-40B4-BE49-F238E27FC236}">
                    <a16:creationId xmlns:a16="http://schemas.microsoft.com/office/drawing/2014/main" id="{B8CFFAEB-2281-4402-8CAD-6AD953E07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1706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54" name="Group 1342">
                <a:extLst>
                  <a:ext uri="{FF2B5EF4-FFF2-40B4-BE49-F238E27FC236}">
                    <a16:creationId xmlns:a16="http://schemas.microsoft.com/office/drawing/2014/main" id="{111AC28F-6A2C-45CD-ADB6-5A04C2D580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531" y="1747"/>
                <a:ext cx="91" cy="101"/>
                <a:chOff x="2485" y="1434"/>
                <a:chExt cx="91" cy="101"/>
              </a:xfrm>
            </p:grpSpPr>
            <p:sp>
              <p:nvSpPr>
                <p:cNvPr id="14655" name="AutoShape 1343">
                  <a:extLst>
                    <a:ext uri="{FF2B5EF4-FFF2-40B4-BE49-F238E27FC236}">
                      <a16:creationId xmlns:a16="http://schemas.microsoft.com/office/drawing/2014/main" id="{24E511ED-117B-43C8-A2C9-C917D5C669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1434"/>
                  <a:ext cx="91" cy="91"/>
                </a:xfrm>
                <a:custGeom>
                  <a:avLst/>
                  <a:gdLst>
                    <a:gd name="G0" fmla="+- 8001 0 0"/>
                    <a:gd name="G1" fmla="+- 8214581 0 0"/>
                    <a:gd name="G2" fmla="+- 0 0 8214581"/>
                    <a:gd name="T0" fmla="*/ 0 256 1"/>
                    <a:gd name="T1" fmla="*/ 180 256 1"/>
                    <a:gd name="G3" fmla="+- 8214581 T0 T1"/>
                    <a:gd name="T2" fmla="*/ 0 256 1"/>
                    <a:gd name="T3" fmla="*/ 90 256 1"/>
                    <a:gd name="G4" fmla="+- 8214581 T2 T3"/>
                    <a:gd name="G5" fmla="*/ G4 2 1"/>
                    <a:gd name="T4" fmla="*/ 90 256 1"/>
                    <a:gd name="T5" fmla="*/ 0 256 1"/>
                    <a:gd name="G6" fmla="+- 8214581 T4 T5"/>
                    <a:gd name="G7" fmla="*/ G6 2 1"/>
                    <a:gd name="G8" fmla="abs 821458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8001"/>
                    <a:gd name="G18" fmla="*/ 8001 1 2"/>
                    <a:gd name="G19" fmla="+- G18 5400 0"/>
                    <a:gd name="G20" fmla="cos G19 8214581"/>
                    <a:gd name="G21" fmla="sin G19 8214581"/>
                    <a:gd name="G22" fmla="+- G20 10800 0"/>
                    <a:gd name="G23" fmla="+- G21 10800 0"/>
                    <a:gd name="G24" fmla="+- 10800 0 G20"/>
                    <a:gd name="G25" fmla="+- 8001 10800 0"/>
                    <a:gd name="G26" fmla="?: G9 G17 G25"/>
                    <a:gd name="G27" fmla="?: G9 0 21600"/>
                    <a:gd name="G28" fmla="cos 10800 8214581"/>
                    <a:gd name="G29" fmla="sin 10800 8214581"/>
                    <a:gd name="G30" fmla="sin 8001 821458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8214581 G34 0"/>
                    <a:gd name="G36" fmla="?: G6 G35 G31"/>
                    <a:gd name="G37" fmla="+- 21600 0 G36"/>
                    <a:gd name="G38" fmla="?: G4 0 G33"/>
                    <a:gd name="G39" fmla="?: 821458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61 w 21600"/>
                    <a:gd name="T15" fmla="*/ 18468 h 21600"/>
                    <a:gd name="T16" fmla="*/ 10800 w 21600"/>
                    <a:gd name="T17" fmla="*/ 2799 h 21600"/>
                    <a:gd name="T18" fmla="*/ 16239 w 21600"/>
                    <a:gd name="T19" fmla="*/ 18468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6171" y="17326"/>
                      </a:moveTo>
                      <a:cubicBezTo>
                        <a:pt x="4056" y="15826"/>
                        <a:pt x="2799" y="13393"/>
                        <a:pt x="2799" y="10800"/>
                      </a:cubicBezTo>
                      <a:cubicBezTo>
                        <a:pt x="2799" y="6381"/>
                        <a:pt x="6381" y="2799"/>
                        <a:pt x="10800" y="2799"/>
                      </a:cubicBezTo>
                      <a:cubicBezTo>
                        <a:pt x="15218" y="2799"/>
                        <a:pt x="18801" y="6381"/>
                        <a:pt x="18801" y="10800"/>
                      </a:cubicBezTo>
                      <a:cubicBezTo>
                        <a:pt x="18801" y="13393"/>
                        <a:pt x="17543" y="15826"/>
                        <a:pt x="15428" y="17326"/>
                      </a:cubicBezTo>
                      <a:lnTo>
                        <a:pt x="17047" y="19609"/>
                      </a:lnTo>
                      <a:cubicBezTo>
                        <a:pt x="19903" y="17584"/>
                        <a:pt x="21600" y="14300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4300"/>
                        <a:pt x="1696" y="17584"/>
                        <a:pt x="4552" y="19609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6" name="AutoShape 1344">
                  <a:extLst>
                    <a:ext uri="{FF2B5EF4-FFF2-40B4-BE49-F238E27FC236}">
                      <a16:creationId xmlns:a16="http://schemas.microsoft.com/office/drawing/2014/main" id="{22A7E0D9-B3AA-4E81-943F-C87CE333E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4" y="1470"/>
                  <a:ext cx="12" cy="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657" name="Group 1345">
              <a:extLst>
                <a:ext uri="{FF2B5EF4-FFF2-40B4-BE49-F238E27FC236}">
                  <a16:creationId xmlns:a16="http://schemas.microsoft.com/office/drawing/2014/main" id="{CD2158CC-D1B8-4479-8A3C-0EB1FF2C4D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1253"/>
              <a:ext cx="26" cy="104"/>
              <a:chOff x="2258" y="1298"/>
              <a:chExt cx="45" cy="181"/>
            </a:xfrm>
          </p:grpSpPr>
          <p:grpSp>
            <p:nvGrpSpPr>
              <p:cNvPr id="14658" name="Group 1346">
                <a:extLst>
                  <a:ext uri="{FF2B5EF4-FFF2-40B4-BE49-F238E27FC236}">
                    <a16:creationId xmlns:a16="http://schemas.microsoft.com/office/drawing/2014/main" id="{EAB9E75A-1559-4E2D-817F-677C368B0A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298"/>
                <a:ext cx="45" cy="45"/>
                <a:chOff x="2712" y="1344"/>
                <a:chExt cx="272" cy="272"/>
              </a:xfrm>
            </p:grpSpPr>
            <p:sp>
              <p:nvSpPr>
                <p:cNvPr id="14659" name="Oval 1347">
                  <a:extLst>
                    <a:ext uri="{FF2B5EF4-FFF2-40B4-BE49-F238E27FC236}">
                      <a16:creationId xmlns:a16="http://schemas.microsoft.com/office/drawing/2014/main" id="{4A78864E-F91E-491A-A3AF-FF809CC26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0" name="Oval 1348">
                  <a:extLst>
                    <a:ext uri="{FF2B5EF4-FFF2-40B4-BE49-F238E27FC236}">
                      <a16:creationId xmlns:a16="http://schemas.microsoft.com/office/drawing/2014/main" id="{B7AD1563-3D9F-40F6-9F29-957811B69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367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1" name="Oval 1349">
                  <a:extLst>
                    <a:ext uri="{FF2B5EF4-FFF2-40B4-BE49-F238E27FC236}">
                      <a16:creationId xmlns:a16="http://schemas.microsoft.com/office/drawing/2014/main" id="{630FD7EB-BBBD-4E77-A891-2174DF071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1389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2" name="Oval 1350">
                  <a:extLst>
                    <a:ext uri="{FF2B5EF4-FFF2-40B4-BE49-F238E27FC236}">
                      <a16:creationId xmlns:a16="http://schemas.microsoft.com/office/drawing/2014/main" id="{B215E0F3-A3C2-4B8A-9628-7781BDA0A1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" y="139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63" name="Group 1351">
                <a:extLst>
                  <a:ext uri="{FF2B5EF4-FFF2-40B4-BE49-F238E27FC236}">
                    <a16:creationId xmlns:a16="http://schemas.microsoft.com/office/drawing/2014/main" id="{777A2382-6886-4984-BDC1-50B7803031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8" y="1434"/>
                <a:ext cx="45" cy="45"/>
                <a:chOff x="2712" y="1344"/>
                <a:chExt cx="272" cy="272"/>
              </a:xfrm>
            </p:grpSpPr>
            <p:sp>
              <p:nvSpPr>
                <p:cNvPr id="14664" name="Oval 1352">
                  <a:extLst>
                    <a:ext uri="{FF2B5EF4-FFF2-40B4-BE49-F238E27FC236}">
                      <a16:creationId xmlns:a16="http://schemas.microsoft.com/office/drawing/2014/main" id="{52A48C63-E239-482D-9B83-27A695F46F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5" name="Oval 1353">
                  <a:extLst>
                    <a:ext uri="{FF2B5EF4-FFF2-40B4-BE49-F238E27FC236}">
                      <a16:creationId xmlns:a16="http://schemas.microsoft.com/office/drawing/2014/main" id="{D2EE8A94-0D30-4184-B4F0-7B7AF04295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367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6" name="Oval 1354">
                  <a:extLst>
                    <a:ext uri="{FF2B5EF4-FFF2-40B4-BE49-F238E27FC236}">
                      <a16:creationId xmlns:a16="http://schemas.microsoft.com/office/drawing/2014/main" id="{F63B892F-2F09-4B33-A822-8E22A6288D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1389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7" name="Oval 1355">
                  <a:extLst>
                    <a:ext uri="{FF2B5EF4-FFF2-40B4-BE49-F238E27FC236}">
                      <a16:creationId xmlns:a16="http://schemas.microsoft.com/office/drawing/2014/main" id="{33644283-297D-475D-AC3E-21F87DBE6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" y="139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68" name="Group 1356">
            <a:extLst>
              <a:ext uri="{FF2B5EF4-FFF2-40B4-BE49-F238E27FC236}">
                <a16:creationId xmlns:a16="http://schemas.microsoft.com/office/drawing/2014/main" id="{254A3654-1422-4235-92B5-465DA8779446}"/>
              </a:ext>
            </a:extLst>
          </p:cNvPr>
          <p:cNvGrpSpPr>
            <a:grpSpLocks/>
          </p:cNvGrpSpPr>
          <p:nvPr/>
        </p:nvGrpSpPr>
        <p:grpSpPr bwMode="auto">
          <a:xfrm>
            <a:off x="8372475" y="4868863"/>
            <a:ext cx="612775" cy="1439862"/>
            <a:chOff x="1442" y="527"/>
            <a:chExt cx="772" cy="1814"/>
          </a:xfrm>
        </p:grpSpPr>
        <p:sp>
          <p:nvSpPr>
            <p:cNvPr id="14669" name="AutoShape 1357">
              <a:extLst>
                <a:ext uri="{FF2B5EF4-FFF2-40B4-BE49-F238E27FC236}">
                  <a16:creationId xmlns:a16="http://schemas.microsoft.com/office/drawing/2014/main" id="{83431F2F-23DB-4E39-ACD1-B081C661E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7"/>
              <a:ext cx="772" cy="1814"/>
            </a:xfrm>
            <a:prstGeom prst="roundRect">
              <a:avLst>
                <a:gd name="adj" fmla="val 7384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0" name="Rectangle 1358">
              <a:extLst>
                <a:ext uri="{FF2B5EF4-FFF2-40B4-BE49-F238E27FC236}">
                  <a16:creationId xmlns:a16="http://schemas.microsoft.com/office/drawing/2014/main" id="{62848CB0-949C-42EE-BC7A-E43A6EF3D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527"/>
              <a:ext cx="635" cy="181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DDA082F7-A8C4-492A-9580-C3A67FC8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618"/>
              <a:ext cx="680" cy="465"/>
            </a:xfrm>
            <a:prstGeom prst="roundRect">
              <a:avLst>
                <a:gd name="adj" fmla="val 4611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72" name="Group 1360">
              <a:extLst>
                <a:ext uri="{FF2B5EF4-FFF2-40B4-BE49-F238E27FC236}">
                  <a16:creationId xmlns:a16="http://schemas.microsoft.com/office/drawing/2014/main" id="{01A25F80-94E5-435A-BCE0-C6AFDA30A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1" y="618"/>
              <a:ext cx="635" cy="156"/>
              <a:chOff x="319" y="513"/>
              <a:chExt cx="1019" cy="346"/>
            </a:xfrm>
          </p:grpSpPr>
          <p:grpSp>
            <p:nvGrpSpPr>
              <p:cNvPr id="14673" name="Group 1361">
                <a:extLst>
                  <a:ext uri="{FF2B5EF4-FFF2-40B4-BE49-F238E27FC236}">
                    <a16:creationId xmlns:a16="http://schemas.microsoft.com/office/drawing/2014/main" id="{6F1ED669-AFEA-4EA5-A103-95EA94FC79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9" y="527"/>
                <a:ext cx="1019" cy="318"/>
                <a:chOff x="251" y="527"/>
                <a:chExt cx="1019" cy="318"/>
              </a:xfrm>
            </p:grpSpPr>
            <p:sp>
              <p:nvSpPr>
                <p:cNvPr id="14674" name="Rectangle 1362">
                  <a:extLst>
                    <a:ext uri="{FF2B5EF4-FFF2-40B4-BE49-F238E27FC236}">
                      <a16:creationId xmlns:a16="http://schemas.microsoft.com/office/drawing/2014/main" id="{0C06864C-F8CA-43E8-92CE-78B544D85D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527"/>
                  <a:ext cx="998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5" name="AutoShape 1363">
                  <a:extLst>
                    <a:ext uri="{FF2B5EF4-FFF2-40B4-BE49-F238E27FC236}">
                      <a16:creationId xmlns:a16="http://schemas.microsoft.com/office/drawing/2014/main" id="{3F1530B0-F179-4B3A-A0AC-239199180B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" y="552"/>
                  <a:ext cx="952" cy="182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7607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6" name="Rectangle 1364">
                  <a:extLst>
                    <a:ext uri="{FF2B5EF4-FFF2-40B4-BE49-F238E27FC236}">
                      <a16:creationId xmlns:a16="http://schemas.microsoft.com/office/drawing/2014/main" id="{AD4C6626-3402-45B2-89C7-D821360F61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77" name="Rectangle 1365">
                  <a:extLst>
                    <a:ext uri="{FF2B5EF4-FFF2-40B4-BE49-F238E27FC236}">
                      <a16:creationId xmlns:a16="http://schemas.microsoft.com/office/drawing/2014/main" id="{759F88E2-D193-4DD7-8BF1-E588F0D61C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527"/>
                  <a:ext cx="10" cy="318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678" name="Group 1366">
                  <a:extLst>
                    <a:ext uri="{FF2B5EF4-FFF2-40B4-BE49-F238E27FC236}">
                      <a16:creationId xmlns:a16="http://schemas.microsoft.com/office/drawing/2014/main" id="{951A6B56-79D2-4945-B2A7-D6E4AD6DA9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85" y="781"/>
                  <a:ext cx="52" cy="21"/>
                  <a:chOff x="489" y="1162"/>
                  <a:chExt cx="227" cy="91"/>
                </a:xfrm>
              </p:grpSpPr>
              <p:sp>
                <p:nvSpPr>
                  <p:cNvPr id="14679" name="AutoShape 1367">
                    <a:extLst>
                      <a:ext uri="{FF2B5EF4-FFF2-40B4-BE49-F238E27FC236}">
                        <a16:creationId xmlns:a16="http://schemas.microsoft.com/office/drawing/2014/main" id="{11B67228-5872-4C89-A3EA-C012379FE5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227" cy="9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7451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0" name="AutoShape 1368">
                    <a:extLst>
                      <a:ext uri="{FF2B5EF4-FFF2-40B4-BE49-F238E27FC236}">
                        <a16:creationId xmlns:a16="http://schemas.microsoft.com/office/drawing/2014/main" id="{1A1991BA-B61B-48F0-B354-7F9FCE128C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" y="1173"/>
                    <a:ext cx="202" cy="69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681" name="Group 1369">
                  <a:extLst>
                    <a:ext uri="{FF2B5EF4-FFF2-40B4-BE49-F238E27FC236}">
                      <a16:creationId xmlns:a16="http://schemas.microsoft.com/office/drawing/2014/main" id="{296D70FD-8DA3-4352-82C6-CF126EC932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21" y="776"/>
                  <a:ext cx="105" cy="31"/>
                  <a:chOff x="625" y="1344"/>
                  <a:chExt cx="454" cy="136"/>
                </a:xfrm>
              </p:grpSpPr>
              <p:sp>
                <p:nvSpPr>
                  <p:cNvPr id="14682" name="AutoShape 1370">
                    <a:extLst>
                      <a:ext uri="{FF2B5EF4-FFF2-40B4-BE49-F238E27FC236}">
                        <a16:creationId xmlns:a16="http://schemas.microsoft.com/office/drawing/2014/main" id="{50C5D3E2-35D1-4A37-84CD-6053FCFF77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344"/>
                    <a:ext cx="454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54118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3" name="AutoShape 1371">
                    <a:extLst>
                      <a:ext uri="{FF2B5EF4-FFF2-40B4-BE49-F238E27FC236}">
                        <a16:creationId xmlns:a16="http://schemas.microsoft.com/office/drawing/2014/main" id="{5C0E0AF8-3E65-4472-A4F0-9376978442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0" y="1361"/>
                    <a:ext cx="405" cy="10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84" name="AutoShape 1372">
                  <a:extLst>
                    <a:ext uri="{FF2B5EF4-FFF2-40B4-BE49-F238E27FC236}">
                      <a16:creationId xmlns:a16="http://schemas.microsoft.com/office/drawing/2014/main" id="{7BE6588B-985B-4ABC-B763-9D86F25C1A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560"/>
                  <a:ext cx="930" cy="166"/>
                </a:xfrm>
                <a:prstGeom prst="roundRect">
                  <a:avLst>
                    <a:gd name="adj" fmla="val 4394"/>
                  </a:avLst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685" name="Rectangle 1373">
                <a:extLst>
                  <a:ext uri="{FF2B5EF4-FFF2-40B4-BE49-F238E27FC236}">
                    <a16:creationId xmlns:a16="http://schemas.microsoft.com/office/drawing/2014/main" id="{B54CCDD9-BC33-421C-B5EA-B49BB29C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" y="845"/>
                <a:ext cx="1018" cy="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6" name="Rectangle 1374">
                <a:extLst>
                  <a:ext uri="{FF2B5EF4-FFF2-40B4-BE49-F238E27FC236}">
                    <a16:creationId xmlns:a16="http://schemas.microsoft.com/office/drawing/2014/main" id="{A3FDA6C6-D939-4252-AAB7-8401D5D80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513"/>
                <a:ext cx="1018" cy="1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87" name="Rectangle 1375">
              <a:extLst>
                <a:ext uri="{FF2B5EF4-FFF2-40B4-BE49-F238E27FC236}">
                  <a16:creationId xmlns:a16="http://schemas.microsoft.com/office/drawing/2014/main" id="{D657BC26-1BB8-4AD9-AF88-262475247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8" y="780"/>
              <a:ext cx="622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8" name="Rectangle 1376">
              <a:extLst>
                <a:ext uri="{FF2B5EF4-FFF2-40B4-BE49-F238E27FC236}">
                  <a16:creationId xmlns:a16="http://schemas.microsoft.com/office/drawing/2014/main" id="{C0385297-9903-4777-8406-11FB0602B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780"/>
              <a:ext cx="6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9" name="Rectangle 1377">
              <a:extLst>
                <a:ext uri="{FF2B5EF4-FFF2-40B4-BE49-F238E27FC236}">
                  <a16:creationId xmlns:a16="http://schemas.microsoft.com/office/drawing/2014/main" id="{BB479F82-7265-40C7-B1BC-226E4537E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" y="780"/>
              <a:ext cx="6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0" name="Rectangle 1378">
              <a:extLst>
                <a:ext uri="{FF2B5EF4-FFF2-40B4-BE49-F238E27FC236}">
                  <a16:creationId xmlns:a16="http://schemas.microsoft.com/office/drawing/2014/main" id="{1FF962D8-CCEA-4998-BEF1-160874881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924"/>
              <a:ext cx="6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1" name="Rectangle 1379">
              <a:extLst>
                <a:ext uri="{FF2B5EF4-FFF2-40B4-BE49-F238E27FC236}">
                  <a16:creationId xmlns:a16="http://schemas.microsoft.com/office/drawing/2014/main" id="{AF21C99A-9181-4A9A-A9EE-2AACB639E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" y="774"/>
              <a:ext cx="634" cy="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2" name="Rectangle 1380">
              <a:extLst>
                <a:ext uri="{FF2B5EF4-FFF2-40B4-BE49-F238E27FC236}">
                  <a16:creationId xmlns:a16="http://schemas.microsoft.com/office/drawing/2014/main" id="{1589777B-B7E4-4DFB-A74A-A836B639C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8" y="934"/>
              <a:ext cx="622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3" name="Rectangle 1381">
              <a:extLst>
                <a:ext uri="{FF2B5EF4-FFF2-40B4-BE49-F238E27FC236}">
                  <a16:creationId xmlns:a16="http://schemas.microsoft.com/office/drawing/2014/main" id="{2F90FA23-BCDC-4B74-9FD5-B5160D377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934"/>
              <a:ext cx="6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4" name="Rectangle 1382">
              <a:extLst>
                <a:ext uri="{FF2B5EF4-FFF2-40B4-BE49-F238E27FC236}">
                  <a16:creationId xmlns:a16="http://schemas.microsoft.com/office/drawing/2014/main" id="{7F3313DA-E9D5-48A7-97B7-2FC0F7AD3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" y="934"/>
              <a:ext cx="6" cy="14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5" name="Rectangle 1383">
              <a:extLst>
                <a:ext uri="{FF2B5EF4-FFF2-40B4-BE49-F238E27FC236}">
                  <a16:creationId xmlns:a16="http://schemas.microsoft.com/office/drawing/2014/main" id="{282D41F3-DF55-4DA4-8EC9-3BAA9CA1C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1078"/>
              <a:ext cx="6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6" name="Rectangle 1384">
              <a:extLst>
                <a:ext uri="{FF2B5EF4-FFF2-40B4-BE49-F238E27FC236}">
                  <a16:creationId xmlns:a16="http://schemas.microsoft.com/office/drawing/2014/main" id="{819B333C-DADE-42AD-8950-12AF73906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" y="928"/>
              <a:ext cx="634" cy="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7" name="Rectangle 1385">
              <a:extLst>
                <a:ext uri="{FF2B5EF4-FFF2-40B4-BE49-F238E27FC236}">
                  <a16:creationId xmlns:a16="http://schemas.microsoft.com/office/drawing/2014/main" id="{FE11A876-FE6F-485E-A48D-AF606271D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272"/>
              <a:ext cx="136" cy="44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98" name="Group 1386">
              <a:extLst>
                <a:ext uri="{FF2B5EF4-FFF2-40B4-BE49-F238E27FC236}">
                  <a16:creationId xmlns:a16="http://schemas.microsoft.com/office/drawing/2014/main" id="{A1036DF6-325B-443D-B2B0-5B0DC1F918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4" y="1207"/>
              <a:ext cx="689" cy="1034"/>
              <a:chOff x="1484" y="1162"/>
              <a:chExt cx="689" cy="1079"/>
            </a:xfrm>
          </p:grpSpPr>
          <p:sp>
            <p:nvSpPr>
              <p:cNvPr id="14699" name="Rectangle 1387" descr="横線 (太)">
                <a:extLst>
                  <a:ext uri="{FF2B5EF4-FFF2-40B4-BE49-F238E27FC236}">
                    <a16:creationId xmlns:a16="http://schemas.microsoft.com/office/drawing/2014/main" id="{2DE10C91-D30B-4957-9858-88BFE5DAA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" y="1162"/>
                <a:ext cx="154" cy="1079"/>
              </a:xfrm>
              <a:prstGeom prst="rect">
                <a:avLst/>
              </a:prstGeom>
              <a:pattFill prst="dkHorz">
                <a:fgClr>
                  <a:srgbClr val="333333">
                    <a:alpha val="50000"/>
                  </a:srgbClr>
                </a:fgClr>
                <a:bgClr>
                  <a:schemeClr val="bg2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0" name="Rectangle 1388" descr="横線 (太)">
                <a:extLst>
                  <a:ext uri="{FF2B5EF4-FFF2-40B4-BE49-F238E27FC236}">
                    <a16:creationId xmlns:a16="http://schemas.microsoft.com/office/drawing/2014/main" id="{750938DA-9572-4E82-A351-EF6BE9B6B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" y="1162"/>
                <a:ext cx="28" cy="1078"/>
              </a:xfrm>
              <a:prstGeom prst="rect">
                <a:avLst/>
              </a:prstGeom>
              <a:pattFill prst="dkHorz">
                <a:fgClr>
                  <a:srgbClr val="333333">
                    <a:alpha val="60001"/>
                  </a:srgbClr>
                </a:fgClr>
                <a:bgClr>
                  <a:schemeClr val="bg2">
                    <a:alpha val="60001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Rectangle 1389" descr="横線 (太)">
                <a:extLst>
                  <a:ext uri="{FF2B5EF4-FFF2-40B4-BE49-F238E27FC236}">
                    <a16:creationId xmlns:a16="http://schemas.microsoft.com/office/drawing/2014/main" id="{D1259DC0-48BF-4724-938D-B6B8B7658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1162"/>
                <a:ext cx="28" cy="1078"/>
              </a:xfrm>
              <a:prstGeom prst="rect">
                <a:avLst/>
              </a:prstGeom>
              <a:pattFill prst="dkHorz">
                <a:fgClr>
                  <a:srgbClr val="333333">
                    <a:alpha val="60001"/>
                  </a:srgbClr>
                </a:fgClr>
                <a:bgClr>
                  <a:schemeClr val="bg2">
                    <a:alpha val="60001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Rectangle 1390" descr="横線 (太)">
                <a:extLst>
                  <a:ext uri="{FF2B5EF4-FFF2-40B4-BE49-F238E27FC236}">
                    <a16:creationId xmlns:a16="http://schemas.microsoft.com/office/drawing/2014/main" id="{5A2C43D4-DFA8-4C8C-9435-3BEDFB745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1162"/>
                <a:ext cx="154" cy="1079"/>
              </a:xfrm>
              <a:prstGeom prst="rect">
                <a:avLst/>
              </a:prstGeom>
              <a:pattFill prst="dkHorz">
                <a:fgClr>
                  <a:srgbClr val="333333">
                    <a:alpha val="50000"/>
                  </a:srgbClr>
                </a:fgClr>
                <a:bgClr>
                  <a:schemeClr val="bg2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Rectangle 1391" descr="横線 (太)">
                <a:extLst>
                  <a:ext uri="{FF2B5EF4-FFF2-40B4-BE49-F238E27FC236}">
                    <a16:creationId xmlns:a16="http://schemas.microsoft.com/office/drawing/2014/main" id="{789AEAA5-E740-4E87-9592-F19A64AD7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1" y="1162"/>
                <a:ext cx="154" cy="1079"/>
              </a:xfrm>
              <a:prstGeom prst="rect">
                <a:avLst/>
              </a:prstGeom>
              <a:pattFill prst="dkHorz">
                <a:fgClr>
                  <a:srgbClr val="333333">
                    <a:alpha val="50000"/>
                  </a:srgbClr>
                </a:fgClr>
                <a:bgClr>
                  <a:schemeClr val="bg2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Rectangle 1392" descr="横線 (太)">
                <a:extLst>
                  <a:ext uri="{FF2B5EF4-FFF2-40B4-BE49-F238E27FC236}">
                    <a16:creationId xmlns:a16="http://schemas.microsoft.com/office/drawing/2014/main" id="{E7A0B9D6-D76E-47BB-BEA2-5AE3941CC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1" y="1162"/>
                <a:ext cx="154" cy="1079"/>
              </a:xfrm>
              <a:prstGeom prst="rect">
                <a:avLst/>
              </a:prstGeom>
              <a:pattFill prst="dkHorz">
                <a:fgClr>
                  <a:srgbClr val="333333">
                    <a:alpha val="50000"/>
                  </a:srgbClr>
                </a:fgClr>
                <a:bgClr>
                  <a:schemeClr val="bg2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05" name="Group 1393">
              <a:extLst>
                <a:ext uri="{FF2B5EF4-FFF2-40B4-BE49-F238E27FC236}">
                  <a16:creationId xmlns:a16="http://schemas.microsoft.com/office/drawing/2014/main" id="{EE0C6EA3-AC20-4FDB-A7C7-F2718619E5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5" y="650"/>
              <a:ext cx="689" cy="376"/>
              <a:chOff x="1485" y="650"/>
              <a:chExt cx="689" cy="1078"/>
            </a:xfrm>
          </p:grpSpPr>
          <p:sp>
            <p:nvSpPr>
              <p:cNvPr id="14706" name="Rectangle 1394" descr="横線 (太)">
                <a:extLst>
                  <a:ext uri="{FF2B5EF4-FFF2-40B4-BE49-F238E27FC236}">
                    <a16:creationId xmlns:a16="http://schemas.microsoft.com/office/drawing/2014/main" id="{E4505411-2F25-43E3-8F85-0C1034B88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650"/>
                <a:ext cx="28" cy="1078"/>
              </a:xfrm>
              <a:prstGeom prst="rect">
                <a:avLst/>
              </a:prstGeom>
              <a:pattFill prst="dkHorz">
                <a:fgClr>
                  <a:srgbClr val="333333">
                    <a:alpha val="60001"/>
                  </a:srgbClr>
                </a:fgClr>
                <a:bgClr>
                  <a:schemeClr val="bg2">
                    <a:alpha val="60001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7" name="Rectangle 1395" descr="横線 (太)">
                <a:extLst>
                  <a:ext uri="{FF2B5EF4-FFF2-40B4-BE49-F238E27FC236}">
                    <a16:creationId xmlns:a16="http://schemas.microsoft.com/office/drawing/2014/main" id="{193B7320-49FB-41D1-9C9A-8BF8C08A3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650"/>
                <a:ext cx="28" cy="1078"/>
              </a:xfrm>
              <a:prstGeom prst="rect">
                <a:avLst/>
              </a:prstGeom>
              <a:pattFill prst="dkHorz">
                <a:fgClr>
                  <a:srgbClr val="333333">
                    <a:alpha val="60001"/>
                  </a:srgbClr>
                </a:fgClr>
                <a:bgClr>
                  <a:schemeClr val="bg2">
                    <a:alpha val="60001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08" name="Group 1396">
              <a:extLst>
                <a:ext uri="{FF2B5EF4-FFF2-40B4-BE49-F238E27FC236}">
                  <a16:creationId xmlns:a16="http://schemas.microsoft.com/office/drawing/2014/main" id="{8D116C8F-C433-4B80-AB2A-CD8149AC7C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131"/>
              <a:ext cx="103" cy="26"/>
              <a:chOff x="2485" y="2523"/>
              <a:chExt cx="1088" cy="272"/>
            </a:xfrm>
          </p:grpSpPr>
          <p:grpSp>
            <p:nvGrpSpPr>
              <p:cNvPr id="14709" name="Group 1397">
                <a:extLst>
                  <a:ext uri="{FF2B5EF4-FFF2-40B4-BE49-F238E27FC236}">
                    <a16:creationId xmlns:a16="http://schemas.microsoft.com/office/drawing/2014/main" id="{E8DC5703-CB41-48C4-8A03-75E8E83E47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3" y="2523"/>
                <a:ext cx="272" cy="272"/>
                <a:chOff x="2712" y="1344"/>
                <a:chExt cx="272" cy="272"/>
              </a:xfrm>
            </p:grpSpPr>
            <p:sp>
              <p:nvSpPr>
                <p:cNvPr id="14710" name="Oval 1398">
                  <a:extLst>
                    <a:ext uri="{FF2B5EF4-FFF2-40B4-BE49-F238E27FC236}">
                      <a16:creationId xmlns:a16="http://schemas.microsoft.com/office/drawing/2014/main" id="{EB7084A6-9DC0-4C01-AFA7-97B09CDDD2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1" name="Oval 1399">
                  <a:extLst>
                    <a:ext uri="{FF2B5EF4-FFF2-40B4-BE49-F238E27FC236}">
                      <a16:creationId xmlns:a16="http://schemas.microsoft.com/office/drawing/2014/main" id="{FD3EEC2D-75A5-4C6C-9DF6-4C94097F33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367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2" name="Oval 1400">
                  <a:extLst>
                    <a:ext uri="{FF2B5EF4-FFF2-40B4-BE49-F238E27FC236}">
                      <a16:creationId xmlns:a16="http://schemas.microsoft.com/office/drawing/2014/main" id="{E08E2A40-7B43-43E8-B31D-FEA4DDCC9F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1389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3" name="Oval 1401">
                  <a:extLst>
                    <a:ext uri="{FF2B5EF4-FFF2-40B4-BE49-F238E27FC236}">
                      <a16:creationId xmlns:a16="http://schemas.microsoft.com/office/drawing/2014/main" id="{F3856555-757A-4BBE-AE17-0391BF484D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" y="139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14" name="Group 1402">
                <a:extLst>
                  <a:ext uri="{FF2B5EF4-FFF2-40B4-BE49-F238E27FC236}">
                    <a16:creationId xmlns:a16="http://schemas.microsoft.com/office/drawing/2014/main" id="{FFCC8748-E8F9-4C07-BE85-7CA89FCA2F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01" y="2523"/>
                <a:ext cx="272" cy="272"/>
                <a:chOff x="2712" y="1344"/>
                <a:chExt cx="272" cy="272"/>
              </a:xfrm>
            </p:grpSpPr>
            <p:sp>
              <p:nvSpPr>
                <p:cNvPr id="14715" name="Oval 1403">
                  <a:extLst>
                    <a:ext uri="{FF2B5EF4-FFF2-40B4-BE49-F238E27FC236}">
                      <a16:creationId xmlns:a16="http://schemas.microsoft.com/office/drawing/2014/main" id="{1BFB4CBF-C12A-4576-8D2E-72C79E79B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6" name="Oval 1404">
                  <a:extLst>
                    <a:ext uri="{FF2B5EF4-FFF2-40B4-BE49-F238E27FC236}">
                      <a16:creationId xmlns:a16="http://schemas.microsoft.com/office/drawing/2014/main" id="{D46ACA1C-C562-4170-814C-100F0B3BB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367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7" name="Oval 1405">
                  <a:extLst>
                    <a:ext uri="{FF2B5EF4-FFF2-40B4-BE49-F238E27FC236}">
                      <a16:creationId xmlns:a16="http://schemas.microsoft.com/office/drawing/2014/main" id="{87430095-CC0B-4715-93E2-F1816877AE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1389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18" name="Oval 1406">
                  <a:extLst>
                    <a:ext uri="{FF2B5EF4-FFF2-40B4-BE49-F238E27FC236}">
                      <a16:creationId xmlns:a16="http://schemas.microsoft.com/office/drawing/2014/main" id="{7981EF34-EA0A-4623-ACEA-B203EC70D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" y="139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19" name="Group 1407">
                <a:extLst>
                  <a:ext uri="{FF2B5EF4-FFF2-40B4-BE49-F238E27FC236}">
                    <a16:creationId xmlns:a16="http://schemas.microsoft.com/office/drawing/2014/main" id="{8C5DDFC8-F7F7-410F-AF84-EF3209A27F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85" y="2523"/>
                <a:ext cx="272" cy="272"/>
                <a:chOff x="2712" y="1344"/>
                <a:chExt cx="272" cy="272"/>
              </a:xfrm>
            </p:grpSpPr>
            <p:sp>
              <p:nvSpPr>
                <p:cNvPr id="14720" name="Oval 1408">
                  <a:extLst>
                    <a:ext uri="{FF2B5EF4-FFF2-40B4-BE49-F238E27FC236}">
                      <a16:creationId xmlns:a16="http://schemas.microsoft.com/office/drawing/2014/main" id="{558170F9-5FC2-4942-848A-6313A32DF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1" name="Oval 1409">
                  <a:extLst>
                    <a:ext uri="{FF2B5EF4-FFF2-40B4-BE49-F238E27FC236}">
                      <a16:creationId xmlns:a16="http://schemas.microsoft.com/office/drawing/2014/main" id="{D6734920-6C7A-40A3-99EC-D9A5D02A3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" y="1367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2" name="Oval 1410">
                  <a:extLst>
                    <a:ext uri="{FF2B5EF4-FFF2-40B4-BE49-F238E27FC236}">
                      <a16:creationId xmlns:a16="http://schemas.microsoft.com/office/drawing/2014/main" id="{8215ABF8-BDFD-4607-9CA7-9D7955AD55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1389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3" name="Oval 1411">
                  <a:extLst>
                    <a:ext uri="{FF2B5EF4-FFF2-40B4-BE49-F238E27FC236}">
                      <a16:creationId xmlns:a16="http://schemas.microsoft.com/office/drawing/2014/main" id="{F7BD0CEB-1186-48E6-9F67-BFB2799F9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" y="139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724" name="Group 1412">
              <a:extLst>
                <a:ext uri="{FF2B5EF4-FFF2-40B4-BE49-F238E27FC236}">
                  <a16:creationId xmlns:a16="http://schemas.microsoft.com/office/drawing/2014/main" id="{37B7C4FC-43CB-4F94-8BE6-6AD41EB38E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108"/>
              <a:ext cx="181" cy="73"/>
              <a:chOff x="2894" y="2251"/>
              <a:chExt cx="679" cy="272"/>
            </a:xfrm>
          </p:grpSpPr>
          <p:grpSp>
            <p:nvGrpSpPr>
              <p:cNvPr id="14725" name="Group 1413">
                <a:extLst>
                  <a:ext uri="{FF2B5EF4-FFF2-40B4-BE49-F238E27FC236}">
                    <a16:creationId xmlns:a16="http://schemas.microsoft.com/office/drawing/2014/main" id="{E9981156-25E9-4980-9B53-38550FBFEA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4" y="2251"/>
                <a:ext cx="272" cy="272"/>
                <a:chOff x="2894" y="2251"/>
                <a:chExt cx="272" cy="272"/>
              </a:xfrm>
            </p:grpSpPr>
            <p:sp>
              <p:nvSpPr>
                <p:cNvPr id="14726" name="Oval 1414">
                  <a:extLst>
                    <a:ext uri="{FF2B5EF4-FFF2-40B4-BE49-F238E27FC236}">
                      <a16:creationId xmlns:a16="http://schemas.microsoft.com/office/drawing/2014/main" id="{274D9FAF-3DA6-4479-AD3E-19759E8351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2251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7" name="Oval 1415">
                  <a:extLst>
                    <a:ext uri="{FF2B5EF4-FFF2-40B4-BE49-F238E27FC236}">
                      <a16:creationId xmlns:a16="http://schemas.microsoft.com/office/drawing/2014/main" id="{FA0B98C7-B8E9-4B40-B11F-113E94BB35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7" y="2274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8" name="Oval 1416">
                  <a:extLst>
                    <a:ext uri="{FF2B5EF4-FFF2-40B4-BE49-F238E27FC236}">
                      <a16:creationId xmlns:a16="http://schemas.microsoft.com/office/drawing/2014/main" id="{D130F407-0001-4CDF-971C-9727BDAC9E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9" y="2296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729" name="Group 1417">
                  <a:extLst>
                    <a:ext uri="{FF2B5EF4-FFF2-40B4-BE49-F238E27FC236}">
                      <a16:creationId xmlns:a16="http://schemas.microsoft.com/office/drawing/2014/main" id="{209F2DE9-0529-4264-A95A-C4986CF233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2985" y="2337"/>
                  <a:ext cx="91" cy="101"/>
                  <a:chOff x="2485" y="1434"/>
                  <a:chExt cx="91" cy="101"/>
                </a:xfrm>
              </p:grpSpPr>
              <p:sp>
                <p:nvSpPr>
                  <p:cNvPr id="14730" name="AutoShape 1418">
                    <a:extLst>
                      <a:ext uri="{FF2B5EF4-FFF2-40B4-BE49-F238E27FC236}">
                        <a16:creationId xmlns:a16="http://schemas.microsoft.com/office/drawing/2014/main" id="{D9E6F891-046A-43B2-B914-54A2996903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1434"/>
                    <a:ext cx="91" cy="91"/>
                  </a:xfrm>
                  <a:custGeom>
                    <a:avLst/>
                    <a:gdLst>
                      <a:gd name="G0" fmla="+- 8001 0 0"/>
                      <a:gd name="G1" fmla="+- 8214581 0 0"/>
                      <a:gd name="G2" fmla="+- 0 0 8214581"/>
                      <a:gd name="T0" fmla="*/ 0 256 1"/>
                      <a:gd name="T1" fmla="*/ 180 256 1"/>
                      <a:gd name="G3" fmla="+- 8214581 T0 T1"/>
                      <a:gd name="T2" fmla="*/ 0 256 1"/>
                      <a:gd name="T3" fmla="*/ 90 256 1"/>
                      <a:gd name="G4" fmla="+- 8214581 T2 T3"/>
                      <a:gd name="G5" fmla="*/ G4 2 1"/>
                      <a:gd name="T4" fmla="*/ 90 256 1"/>
                      <a:gd name="T5" fmla="*/ 0 256 1"/>
                      <a:gd name="G6" fmla="+- 8214581 T4 T5"/>
                      <a:gd name="G7" fmla="*/ G6 2 1"/>
                      <a:gd name="G8" fmla="abs 8214581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8001"/>
                      <a:gd name="G18" fmla="*/ 8001 1 2"/>
                      <a:gd name="G19" fmla="+- G18 5400 0"/>
                      <a:gd name="G20" fmla="cos G19 8214581"/>
                      <a:gd name="G21" fmla="sin G19 8214581"/>
                      <a:gd name="G22" fmla="+- G20 10800 0"/>
                      <a:gd name="G23" fmla="+- G21 10800 0"/>
                      <a:gd name="G24" fmla="+- 10800 0 G20"/>
                      <a:gd name="G25" fmla="+- 8001 10800 0"/>
                      <a:gd name="G26" fmla="?: G9 G17 G25"/>
                      <a:gd name="G27" fmla="?: G9 0 21600"/>
                      <a:gd name="G28" fmla="cos 10800 8214581"/>
                      <a:gd name="G29" fmla="sin 10800 8214581"/>
                      <a:gd name="G30" fmla="sin 8001 8214581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8214581 G34 0"/>
                      <a:gd name="G36" fmla="?: G6 G35 G31"/>
                      <a:gd name="G37" fmla="+- 21600 0 G36"/>
                      <a:gd name="G38" fmla="?: G4 0 G33"/>
                      <a:gd name="G39" fmla="?: 8214581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5361 w 21600"/>
                      <a:gd name="T15" fmla="*/ 18468 h 21600"/>
                      <a:gd name="T16" fmla="*/ 10800 w 21600"/>
                      <a:gd name="T17" fmla="*/ 2799 h 21600"/>
                      <a:gd name="T18" fmla="*/ 16239 w 21600"/>
                      <a:gd name="T19" fmla="*/ 18468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6171" y="17326"/>
                        </a:moveTo>
                        <a:cubicBezTo>
                          <a:pt x="4056" y="15826"/>
                          <a:pt x="2799" y="13393"/>
                          <a:pt x="2799" y="10800"/>
                        </a:cubicBezTo>
                        <a:cubicBezTo>
                          <a:pt x="2799" y="6381"/>
                          <a:pt x="6381" y="2799"/>
                          <a:pt x="10800" y="2799"/>
                        </a:cubicBezTo>
                        <a:cubicBezTo>
                          <a:pt x="15218" y="2799"/>
                          <a:pt x="18801" y="6381"/>
                          <a:pt x="18801" y="10800"/>
                        </a:cubicBezTo>
                        <a:cubicBezTo>
                          <a:pt x="18801" y="13393"/>
                          <a:pt x="17543" y="15826"/>
                          <a:pt x="15428" y="17326"/>
                        </a:cubicBezTo>
                        <a:lnTo>
                          <a:pt x="17047" y="19609"/>
                        </a:lnTo>
                        <a:cubicBezTo>
                          <a:pt x="19903" y="17584"/>
                          <a:pt x="21600" y="14300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0" y="14300"/>
                          <a:pt x="1696" y="17584"/>
                          <a:pt x="4552" y="19609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31" name="AutoShape 1419">
                    <a:extLst>
                      <a:ext uri="{FF2B5EF4-FFF2-40B4-BE49-F238E27FC236}">
                        <a16:creationId xmlns:a16="http://schemas.microsoft.com/office/drawing/2014/main" id="{6F06B240-90FC-438C-8083-D80CAD5897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1470"/>
                    <a:ext cx="12" cy="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732" name="Group 1420">
                <a:extLst>
                  <a:ext uri="{FF2B5EF4-FFF2-40B4-BE49-F238E27FC236}">
                    <a16:creationId xmlns:a16="http://schemas.microsoft.com/office/drawing/2014/main" id="{62DFEB46-48CB-4E41-88CB-A70A415B07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01" y="2251"/>
                <a:ext cx="272" cy="272"/>
                <a:chOff x="2695" y="1344"/>
                <a:chExt cx="272" cy="272"/>
              </a:xfrm>
            </p:grpSpPr>
            <p:sp>
              <p:nvSpPr>
                <p:cNvPr id="14733" name="Oval 1421">
                  <a:extLst>
                    <a:ext uri="{FF2B5EF4-FFF2-40B4-BE49-F238E27FC236}">
                      <a16:creationId xmlns:a16="http://schemas.microsoft.com/office/drawing/2014/main" id="{8F5D9398-CDE4-4184-B3FF-5B9407BCA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5" y="134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4" name="Oval 1422">
                  <a:extLst>
                    <a:ext uri="{FF2B5EF4-FFF2-40B4-BE49-F238E27FC236}">
                      <a16:creationId xmlns:a16="http://schemas.microsoft.com/office/drawing/2014/main" id="{6ABD6C4D-2DE6-4E51-BDC5-15EC3B1A7F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8" y="1367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60392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5" name="AutoShape 1423">
                  <a:extLst>
                    <a:ext uri="{FF2B5EF4-FFF2-40B4-BE49-F238E27FC236}">
                      <a16:creationId xmlns:a16="http://schemas.microsoft.com/office/drawing/2014/main" id="{4C1A0032-12AB-4997-8E52-FCEE2168EA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0" y="1389"/>
                  <a:ext cx="182" cy="182"/>
                </a:xfrm>
                <a:custGeom>
                  <a:avLst/>
                  <a:gdLst>
                    <a:gd name="G0" fmla="+- 593 0 0"/>
                    <a:gd name="G1" fmla="+- 21600 0 593"/>
                    <a:gd name="G2" fmla="+- 21600 0 593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93" y="10800"/>
                      </a:moveTo>
                      <a:cubicBezTo>
                        <a:pt x="593" y="16437"/>
                        <a:pt x="5163" y="21007"/>
                        <a:pt x="10800" y="21007"/>
                      </a:cubicBezTo>
                      <a:cubicBezTo>
                        <a:pt x="16437" y="21007"/>
                        <a:pt x="21007" y="16437"/>
                        <a:pt x="21007" y="10800"/>
                      </a:cubicBezTo>
                      <a:cubicBezTo>
                        <a:pt x="21007" y="5163"/>
                        <a:pt x="16437" y="593"/>
                        <a:pt x="10800" y="593"/>
                      </a:cubicBezTo>
                      <a:cubicBezTo>
                        <a:pt x="5163" y="593"/>
                        <a:pt x="593" y="5163"/>
                        <a:pt x="593" y="10800"/>
                      </a:cubicBezTo>
                      <a:close/>
                    </a:path>
                  </a:pathLst>
                </a:custGeom>
                <a:solidFill>
                  <a:srgbClr val="80808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736" name="Group 1424">
                  <a:extLst>
                    <a:ext uri="{FF2B5EF4-FFF2-40B4-BE49-F238E27FC236}">
                      <a16:creationId xmlns:a16="http://schemas.microsoft.com/office/drawing/2014/main" id="{F42DB86E-4DA4-4BDA-AA2A-1DF3CEE13E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01" y="1434"/>
                  <a:ext cx="61" cy="101"/>
                  <a:chOff x="2621" y="981"/>
                  <a:chExt cx="136" cy="226"/>
                </a:xfrm>
              </p:grpSpPr>
              <p:sp>
                <p:nvSpPr>
                  <p:cNvPr id="14737" name="Rectangle 1425">
                    <a:extLst>
                      <a:ext uri="{FF2B5EF4-FFF2-40B4-BE49-F238E27FC236}">
                        <a16:creationId xmlns:a16="http://schemas.microsoft.com/office/drawing/2014/main" id="{AC7E0436-D2C4-4D2C-A365-797713AF2D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981"/>
                    <a:ext cx="46" cy="226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38" name="Oval 1426">
                    <a:extLst>
                      <a:ext uri="{FF2B5EF4-FFF2-40B4-BE49-F238E27FC236}">
                        <a16:creationId xmlns:a16="http://schemas.microsoft.com/office/drawing/2014/main" id="{33F3AC53-D114-414B-8FA1-B5ED72A3F4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050"/>
                    <a:ext cx="136" cy="13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4739" name="Group 1427">
            <a:extLst>
              <a:ext uri="{FF2B5EF4-FFF2-40B4-BE49-F238E27FC236}">
                <a16:creationId xmlns:a16="http://schemas.microsoft.com/office/drawing/2014/main" id="{D14FC534-CF19-45CD-857C-96232F0DA57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852738"/>
            <a:ext cx="603250" cy="1441450"/>
            <a:chOff x="1442" y="482"/>
            <a:chExt cx="816" cy="1950"/>
          </a:xfrm>
        </p:grpSpPr>
        <p:sp>
          <p:nvSpPr>
            <p:cNvPr id="14740" name="Rectangle 1428">
              <a:extLst>
                <a:ext uri="{FF2B5EF4-FFF2-40B4-BE49-F238E27FC236}">
                  <a16:creationId xmlns:a16="http://schemas.microsoft.com/office/drawing/2014/main" id="{02D56B7D-C11D-41A2-AF30-0B17C559C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482"/>
              <a:ext cx="816" cy="195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1" name="AutoShape 1429">
              <a:extLst>
                <a:ext uri="{FF2B5EF4-FFF2-40B4-BE49-F238E27FC236}">
                  <a16:creationId xmlns:a16="http://schemas.microsoft.com/office/drawing/2014/main" id="{63430A99-E040-4C72-8E39-AF72F7431C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7" y="572"/>
              <a:ext cx="726" cy="590"/>
            </a:xfrm>
            <a:prstGeom prst="bevel">
              <a:avLst>
                <a:gd name="adj" fmla="val 3389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2" name="AutoShape 1430">
              <a:extLst>
                <a:ext uri="{FF2B5EF4-FFF2-40B4-BE49-F238E27FC236}">
                  <a16:creationId xmlns:a16="http://schemas.microsoft.com/office/drawing/2014/main" id="{4ACECC26-D295-431A-93C8-1778B43B7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62"/>
              <a:ext cx="635" cy="1270"/>
            </a:xfrm>
            <a:prstGeom prst="bevel">
              <a:avLst>
                <a:gd name="adj" fmla="val 1574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43" name="Group 1431">
              <a:extLst>
                <a:ext uri="{FF2B5EF4-FFF2-40B4-BE49-F238E27FC236}">
                  <a16:creationId xmlns:a16="http://schemas.microsoft.com/office/drawing/2014/main" id="{60D78341-7B62-4362-A0D0-5AA00A1F8E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1" y="583"/>
              <a:ext cx="698" cy="568"/>
              <a:chOff x="2666" y="663"/>
              <a:chExt cx="699" cy="717"/>
            </a:xfrm>
          </p:grpSpPr>
          <p:sp>
            <p:nvSpPr>
              <p:cNvPr id="14744" name="AutoShape 1432">
                <a:extLst>
                  <a:ext uri="{FF2B5EF4-FFF2-40B4-BE49-F238E27FC236}">
                    <a16:creationId xmlns:a16="http://schemas.microsoft.com/office/drawing/2014/main" id="{2C077D3E-2264-48D5-A50B-AA7EE70D1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66" y="663"/>
                <a:ext cx="699" cy="717"/>
              </a:xfrm>
              <a:prstGeom prst="bevel">
                <a:avLst>
                  <a:gd name="adj" fmla="val 2375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45" name="Group 1433">
                <a:extLst>
                  <a:ext uri="{FF2B5EF4-FFF2-40B4-BE49-F238E27FC236}">
                    <a16:creationId xmlns:a16="http://schemas.microsoft.com/office/drawing/2014/main" id="{ECB15619-0C97-4E7A-9838-897429ED32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663"/>
                <a:ext cx="699" cy="237"/>
                <a:chOff x="319" y="513"/>
                <a:chExt cx="1019" cy="346"/>
              </a:xfrm>
            </p:grpSpPr>
            <p:grpSp>
              <p:nvGrpSpPr>
                <p:cNvPr id="14746" name="Group 1434">
                  <a:extLst>
                    <a:ext uri="{FF2B5EF4-FFF2-40B4-BE49-F238E27FC236}">
                      <a16:creationId xmlns:a16="http://schemas.microsoft.com/office/drawing/2014/main" id="{3AA3E048-C9A5-49E2-85E7-419BB25CA8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9" y="527"/>
                  <a:ext cx="1019" cy="318"/>
                  <a:chOff x="251" y="527"/>
                  <a:chExt cx="1019" cy="318"/>
                </a:xfrm>
              </p:grpSpPr>
              <p:sp>
                <p:nvSpPr>
                  <p:cNvPr id="14747" name="Rectangle 1435">
                    <a:extLst>
                      <a:ext uri="{FF2B5EF4-FFF2-40B4-BE49-F238E27FC236}">
                        <a16:creationId xmlns:a16="http://schemas.microsoft.com/office/drawing/2014/main" id="{AC7393FA-9810-491D-B3F2-2B3BE361E2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" y="527"/>
                    <a:ext cx="998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8" name="AutoShape 1436">
                    <a:extLst>
                      <a:ext uri="{FF2B5EF4-FFF2-40B4-BE49-F238E27FC236}">
                        <a16:creationId xmlns:a16="http://schemas.microsoft.com/office/drawing/2014/main" id="{950A8699-4D22-40EF-92AD-8A8A79515A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" y="552"/>
                    <a:ext cx="952" cy="182"/>
                  </a:xfrm>
                  <a:prstGeom prst="roundRect">
                    <a:avLst>
                      <a:gd name="adj" fmla="val 4394"/>
                    </a:avLst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76078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9" name="Rectangle 1437">
                    <a:extLst>
                      <a:ext uri="{FF2B5EF4-FFF2-40B4-BE49-F238E27FC236}">
                        <a16:creationId xmlns:a16="http://schemas.microsoft.com/office/drawing/2014/main" id="{58E9A947-3BF5-44B6-A5AB-B3889BD9A0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1" y="527"/>
                    <a:ext cx="10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0" name="Rectangle 1438">
                    <a:extLst>
                      <a:ext uri="{FF2B5EF4-FFF2-40B4-BE49-F238E27FC236}">
                        <a16:creationId xmlns:a16="http://schemas.microsoft.com/office/drawing/2014/main" id="{85538C45-3F1A-475A-BEC6-80E2CFC306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60" y="527"/>
                    <a:ext cx="10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751" name="Group 1439">
                    <a:extLst>
                      <a:ext uri="{FF2B5EF4-FFF2-40B4-BE49-F238E27FC236}">
                        <a16:creationId xmlns:a16="http://schemas.microsoft.com/office/drawing/2014/main" id="{60ABA2E3-6BE2-47FB-8B59-AC5AED49421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85" y="781"/>
                    <a:ext cx="52" cy="21"/>
                    <a:chOff x="489" y="1162"/>
                    <a:chExt cx="227" cy="91"/>
                  </a:xfrm>
                </p:grpSpPr>
                <p:sp>
                  <p:nvSpPr>
                    <p:cNvPr id="14752" name="AutoShape 1440">
                      <a:extLst>
                        <a:ext uri="{FF2B5EF4-FFF2-40B4-BE49-F238E27FC236}">
                          <a16:creationId xmlns:a16="http://schemas.microsoft.com/office/drawing/2014/main" id="{B481605E-8D87-490D-B953-55A65138B9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9" y="1162"/>
                      <a:ext cx="227" cy="91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tx2"/>
                        </a:gs>
                        <a:gs pos="100000">
                          <a:schemeClr val="tx2">
                            <a:gamma/>
                            <a:tint val="47451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53" name="AutoShape 1441">
                      <a:extLst>
                        <a:ext uri="{FF2B5EF4-FFF2-40B4-BE49-F238E27FC236}">
                          <a16:creationId xmlns:a16="http://schemas.microsoft.com/office/drawing/2014/main" id="{E1C5EAE1-C65D-4477-8CDF-B0EA1133DC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" y="1173"/>
                      <a:ext cx="202" cy="69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54" name="Group 1442">
                    <a:extLst>
                      <a:ext uri="{FF2B5EF4-FFF2-40B4-BE49-F238E27FC236}">
                        <a16:creationId xmlns:a16="http://schemas.microsoft.com/office/drawing/2014/main" id="{6189E093-200A-49E4-B5EB-0F74418D1C0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21" y="776"/>
                    <a:ext cx="105" cy="31"/>
                    <a:chOff x="625" y="1344"/>
                    <a:chExt cx="454" cy="136"/>
                  </a:xfrm>
                </p:grpSpPr>
                <p:sp>
                  <p:nvSpPr>
                    <p:cNvPr id="14755" name="AutoShape 1443">
                      <a:extLst>
                        <a:ext uri="{FF2B5EF4-FFF2-40B4-BE49-F238E27FC236}">
                          <a16:creationId xmlns:a16="http://schemas.microsoft.com/office/drawing/2014/main" id="{B5E88C7A-9205-44D8-8647-9387383B47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5" y="1344"/>
                      <a:ext cx="454" cy="136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chemeClr val="tx2"/>
                        </a:gs>
                        <a:gs pos="100000">
                          <a:schemeClr val="tx2">
                            <a:gamma/>
                            <a:tint val="54118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56" name="AutoShape 1444">
                      <a:extLst>
                        <a:ext uri="{FF2B5EF4-FFF2-40B4-BE49-F238E27FC236}">
                          <a16:creationId xmlns:a16="http://schemas.microsoft.com/office/drawing/2014/main" id="{5489E64F-F5E8-4060-8B56-02EB381322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0" y="1361"/>
                      <a:ext cx="405" cy="102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333333">
                            <a:gamma/>
                            <a:tint val="7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757" name="AutoShape 1445">
                    <a:extLst>
                      <a:ext uri="{FF2B5EF4-FFF2-40B4-BE49-F238E27FC236}">
                        <a16:creationId xmlns:a16="http://schemas.microsoft.com/office/drawing/2014/main" id="{1E7C5E9C-4B89-4453-9706-48C6996FAE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6" y="560"/>
                    <a:ext cx="930" cy="166"/>
                  </a:xfrm>
                  <a:prstGeom prst="roundRect">
                    <a:avLst>
                      <a:gd name="adj" fmla="val 4394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72941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758" name="Rectangle 1446">
                  <a:extLst>
                    <a:ext uri="{FF2B5EF4-FFF2-40B4-BE49-F238E27FC236}">
                      <a16:creationId xmlns:a16="http://schemas.microsoft.com/office/drawing/2014/main" id="{F86FC1C0-FEE3-4175-BE0F-650B898BC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" y="845"/>
                  <a:ext cx="1018" cy="1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9" name="Rectangle 1447">
                  <a:extLst>
                    <a:ext uri="{FF2B5EF4-FFF2-40B4-BE49-F238E27FC236}">
                      <a16:creationId xmlns:a16="http://schemas.microsoft.com/office/drawing/2014/main" id="{B910BBFD-2716-4EC2-BBEB-171EC2D363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" y="513"/>
                  <a:ext cx="1018" cy="14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60" name="Group 1448">
                <a:extLst>
                  <a:ext uri="{FF2B5EF4-FFF2-40B4-BE49-F238E27FC236}">
                    <a16:creationId xmlns:a16="http://schemas.microsoft.com/office/drawing/2014/main" id="{9B398512-ADAF-4EE9-8A4D-342B851EC6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898"/>
                <a:ext cx="699" cy="237"/>
                <a:chOff x="319" y="513"/>
                <a:chExt cx="1019" cy="346"/>
              </a:xfrm>
            </p:grpSpPr>
            <p:grpSp>
              <p:nvGrpSpPr>
                <p:cNvPr id="14761" name="Group 1449">
                  <a:extLst>
                    <a:ext uri="{FF2B5EF4-FFF2-40B4-BE49-F238E27FC236}">
                      <a16:creationId xmlns:a16="http://schemas.microsoft.com/office/drawing/2014/main" id="{317F3330-588E-416A-9D69-FF7295E2F9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9" y="527"/>
                  <a:ext cx="1019" cy="318"/>
                  <a:chOff x="251" y="527"/>
                  <a:chExt cx="1019" cy="318"/>
                </a:xfrm>
              </p:grpSpPr>
              <p:sp>
                <p:nvSpPr>
                  <p:cNvPr id="14762" name="Rectangle 1450">
                    <a:extLst>
                      <a:ext uri="{FF2B5EF4-FFF2-40B4-BE49-F238E27FC236}">
                        <a16:creationId xmlns:a16="http://schemas.microsoft.com/office/drawing/2014/main" id="{0A3CF22F-33BA-4889-86B0-91A2A02498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2" y="527"/>
                    <a:ext cx="998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3" name="AutoShape 1451">
                    <a:extLst>
                      <a:ext uri="{FF2B5EF4-FFF2-40B4-BE49-F238E27FC236}">
                        <a16:creationId xmlns:a16="http://schemas.microsoft.com/office/drawing/2014/main" id="{C1E60807-D23D-4D12-AA38-2ACAACB447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" y="552"/>
                    <a:ext cx="952" cy="182"/>
                  </a:xfrm>
                  <a:prstGeom prst="roundRect">
                    <a:avLst>
                      <a:gd name="adj" fmla="val 4394"/>
                    </a:avLst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76078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4" name="Rectangle 1452">
                    <a:extLst>
                      <a:ext uri="{FF2B5EF4-FFF2-40B4-BE49-F238E27FC236}">
                        <a16:creationId xmlns:a16="http://schemas.microsoft.com/office/drawing/2014/main" id="{135248CA-C70B-4CDB-B102-D5E95AB271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1" y="527"/>
                    <a:ext cx="10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5" name="Rectangle 1453">
                    <a:extLst>
                      <a:ext uri="{FF2B5EF4-FFF2-40B4-BE49-F238E27FC236}">
                        <a16:creationId xmlns:a16="http://schemas.microsoft.com/office/drawing/2014/main" id="{A3F6D86C-AD7A-469A-9452-C759429F8F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60" y="527"/>
                    <a:ext cx="10" cy="318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766" name="Group 1454">
                    <a:extLst>
                      <a:ext uri="{FF2B5EF4-FFF2-40B4-BE49-F238E27FC236}">
                        <a16:creationId xmlns:a16="http://schemas.microsoft.com/office/drawing/2014/main" id="{AD529756-D537-4411-A518-2D0A5BCAA9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85" y="781"/>
                    <a:ext cx="52" cy="21"/>
                    <a:chOff x="489" y="1162"/>
                    <a:chExt cx="227" cy="91"/>
                  </a:xfrm>
                </p:grpSpPr>
                <p:sp>
                  <p:nvSpPr>
                    <p:cNvPr id="14767" name="AutoShape 1455">
                      <a:extLst>
                        <a:ext uri="{FF2B5EF4-FFF2-40B4-BE49-F238E27FC236}">
                          <a16:creationId xmlns:a16="http://schemas.microsoft.com/office/drawing/2014/main" id="{C9B081C6-8122-47E7-B5D3-5083FDBF04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9" y="1162"/>
                      <a:ext cx="227" cy="91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tx2"/>
                        </a:gs>
                        <a:gs pos="100000">
                          <a:schemeClr val="tx2">
                            <a:gamma/>
                            <a:tint val="47451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68" name="AutoShape 1456">
                      <a:extLst>
                        <a:ext uri="{FF2B5EF4-FFF2-40B4-BE49-F238E27FC236}">
                          <a16:creationId xmlns:a16="http://schemas.microsoft.com/office/drawing/2014/main" id="{5E98CBC0-0305-4AC7-845D-7E18801627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" y="1173"/>
                      <a:ext cx="202" cy="69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69" name="Group 1457">
                    <a:extLst>
                      <a:ext uri="{FF2B5EF4-FFF2-40B4-BE49-F238E27FC236}">
                        <a16:creationId xmlns:a16="http://schemas.microsoft.com/office/drawing/2014/main" id="{58CDC776-D882-4E16-A7C5-DE08474907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21" y="776"/>
                    <a:ext cx="105" cy="31"/>
                    <a:chOff x="625" y="1344"/>
                    <a:chExt cx="454" cy="136"/>
                  </a:xfrm>
                </p:grpSpPr>
                <p:sp>
                  <p:nvSpPr>
                    <p:cNvPr id="14770" name="AutoShape 1458">
                      <a:extLst>
                        <a:ext uri="{FF2B5EF4-FFF2-40B4-BE49-F238E27FC236}">
                          <a16:creationId xmlns:a16="http://schemas.microsoft.com/office/drawing/2014/main" id="{53FCD567-5715-4A65-B696-97CE67A0F9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5" y="1344"/>
                      <a:ext cx="454" cy="136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chemeClr val="tx2"/>
                        </a:gs>
                        <a:gs pos="100000">
                          <a:schemeClr val="tx2">
                            <a:gamma/>
                            <a:tint val="54118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71" name="AutoShape 1459">
                      <a:extLst>
                        <a:ext uri="{FF2B5EF4-FFF2-40B4-BE49-F238E27FC236}">
                          <a16:creationId xmlns:a16="http://schemas.microsoft.com/office/drawing/2014/main" id="{E531861B-4AEA-4B43-92F9-BCAF45A7E13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0" y="1361"/>
                      <a:ext cx="405" cy="102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333333">
                            <a:gamma/>
                            <a:tint val="7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772" name="AutoShape 1460">
                    <a:extLst>
                      <a:ext uri="{FF2B5EF4-FFF2-40B4-BE49-F238E27FC236}">
                        <a16:creationId xmlns:a16="http://schemas.microsoft.com/office/drawing/2014/main" id="{CDA3ED7B-5E3A-4509-AD46-F621004AED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6" y="560"/>
                    <a:ext cx="930" cy="166"/>
                  </a:xfrm>
                  <a:prstGeom prst="roundRect">
                    <a:avLst>
                      <a:gd name="adj" fmla="val 4394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72941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773" name="Rectangle 1461">
                  <a:extLst>
                    <a:ext uri="{FF2B5EF4-FFF2-40B4-BE49-F238E27FC236}">
                      <a16:creationId xmlns:a16="http://schemas.microsoft.com/office/drawing/2014/main" id="{DFE3AEE4-8123-4FA8-8FD4-795BFAD9A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" y="845"/>
                  <a:ext cx="1018" cy="1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4" name="Rectangle 1462">
                  <a:extLst>
                    <a:ext uri="{FF2B5EF4-FFF2-40B4-BE49-F238E27FC236}">
                      <a16:creationId xmlns:a16="http://schemas.microsoft.com/office/drawing/2014/main" id="{BFC5443E-552A-4888-B82F-79705140D9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" y="513"/>
                  <a:ext cx="1018" cy="14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5" name="Group 1463">
                <a:extLst>
                  <a:ext uri="{FF2B5EF4-FFF2-40B4-BE49-F238E27FC236}">
                    <a16:creationId xmlns:a16="http://schemas.microsoft.com/office/drawing/2014/main" id="{38CACDA3-84EE-4218-BD78-D2E59129D4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1133"/>
                <a:ext cx="699" cy="237"/>
                <a:chOff x="807" y="1015"/>
                <a:chExt cx="590" cy="200"/>
              </a:xfrm>
            </p:grpSpPr>
            <p:sp>
              <p:nvSpPr>
                <p:cNvPr id="14776" name="Rectangle 1464">
                  <a:extLst>
                    <a:ext uri="{FF2B5EF4-FFF2-40B4-BE49-F238E27FC236}">
                      <a16:creationId xmlns:a16="http://schemas.microsoft.com/office/drawing/2014/main" id="{D7397805-F61B-474D-BD39-3CEEC31BF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3" y="1023"/>
                  <a:ext cx="578" cy="18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7" name="Rectangle 1465">
                  <a:extLst>
                    <a:ext uri="{FF2B5EF4-FFF2-40B4-BE49-F238E27FC236}">
                      <a16:creationId xmlns:a16="http://schemas.microsoft.com/office/drawing/2014/main" id="{A7D19C52-2985-4752-9023-5DF2E7F4D1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1023"/>
                  <a:ext cx="6" cy="18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8" name="Rectangle 1466">
                  <a:extLst>
                    <a:ext uri="{FF2B5EF4-FFF2-40B4-BE49-F238E27FC236}">
                      <a16:creationId xmlns:a16="http://schemas.microsoft.com/office/drawing/2014/main" id="{58CBA5D1-5FBD-45EC-B462-FA8483384B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1" y="1023"/>
                  <a:ext cx="6" cy="18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9" name="Rectangle 1467">
                  <a:extLst>
                    <a:ext uri="{FF2B5EF4-FFF2-40B4-BE49-F238E27FC236}">
                      <a16:creationId xmlns:a16="http://schemas.microsoft.com/office/drawing/2014/main" id="{6D14F953-01C3-40DF-B077-EBCC5B7D6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7" y="1207"/>
                  <a:ext cx="589" cy="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0" name="Rectangle 1468">
                  <a:extLst>
                    <a:ext uri="{FF2B5EF4-FFF2-40B4-BE49-F238E27FC236}">
                      <a16:creationId xmlns:a16="http://schemas.microsoft.com/office/drawing/2014/main" id="{77B9A3EE-D2A4-4545-A36A-0BF8DFC522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8" y="1015"/>
                  <a:ext cx="589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81" name="Rectangle 1469">
              <a:extLst>
                <a:ext uri="{FF2B5EF4-FFF2-40B4-BE49-F238E27FC236}">
                  <a16:creationId xmlns:a16="http://schemas.microsoft.com/office/drawing/2014/main" id="{07AB341D-B932-4505-BD72-D4544BC4F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362"/>
              <a:ext cx="136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82" name="Group 1470">
              <a:extLst>
                <a:ext uri="{FF2B5EF4-FFF2-40B4-BE49-F238E27FC236}">
                  <a16:creationId xmlns:a16="http://schemas.microsoft.com/office/drawing/2014/main" id="{B20BBF79-3077-402C-8E93-223E56ED51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069"/>
              <a:ext cx="544" cy="227"/>
              <a:chOff x="1578" y="1706"/>
              <a:chExt cx="544" cy="227"/>
            </a:xfrm>
          </p:grpSpPr>
          <p:sp>
            <p:nvSpPr>
              <p:cNvPr id="14783" name="AutoShape 1471">
                <a:extLst>
                  <a:ext uri="{FF2B5EF4-FFF2-40B4-BE49-F238E27FC236}">
                    <a16:creationId xmlns:a16="http://schemas.microsoft.com/office/drawing/2014/main" id="{48633F17-6A38-45CF-ABD4-57E61B909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0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4" name="AutoShape 1472">
                <a:extLst>
                  <a:ext uri="{FF2B5EF4-FFF2-40B4-BE49-F238E27FC236}">
                    <a16:creationId xmlns:a16="http://schemas.microsoft.com/office/drawing/2014/main" id="{C445AEE4-C07D-41ED-8D90-B2DD9D122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5" name="AutoShape 1473">
                <a:extLst>
                  <a:ext uri="{FF2B5EF4-FFF2-40B4-BE49-F238E27FC236}">
                    <a16:creationId xmlns:a16="http://schemas.microsoft.com/office/drawing/2014/main" id="{845EE2B9-ADC7-4827-BF98-8E45C2A8D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7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86" name="Group 1474">
              <a:extLst>
                <a:ext uri="{FF2B5EF4-FFF2-40B4-BE49-F238E27FC236}">
                  <a16:creationId xmlns:a16="http://schemas.microsoft.com/office/drawing/2014/main" id="{65854BC6-572E-4603-AF10-94A9B35CAF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754"/>
              <a:ext cx="544" cy="227"/>
              <a:chOff x="1578" y="1706"/>
              <a:chExt cx="544" cy="227"/>
            </a:xfrm>
          </p:grpSpPr>
          <p:sp>
            <p:nvSpPr>
              <p:cNvPr id="14787" name="AutoShape 1475">
                <a:extLst>
                  <a:ext uri="{FF2B5EF4-FFF2-40B4-BE49-F238E27FC236}">
                    <a16:creationId xmlns:a16="http://schemas.microsoft.com/office/drawing/2014/main" id="{18AA02BC-D999-4758-B703-DEFDAA2D4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0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8" name="AutoShape 1476">
                <a:extLst>
                  <a:ext uri="{FF2B5EF4-FFF2-40B4-BE49-F238E27FC236}">
                    <a16:creationId xmlns:a16="http://schemas.microsoft.com/office/drawing/2014/main" id="{1D666B35-98ED-4C5F-BBF6-67564CF15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9" name="AutoShape 1477">
                <a:extLst>
                  <a:ext uri="{FF2B5EF4-FFF2-40B4-BE49-F238E27FC236}">
                    <a16:creationId xmlns:a16="http://schemas.microsoft.com/office/drawing/2014/main" id="{17D9C1FD-7B7D-4A0F-A4CA-1C7B81A1C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7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0" name="Group 1478">
              <a:extLst>
                <a:ext uri="{FF2B5EF4-FFF2-40B4-BE49-F238E27FC236}">
                  <a16:creationId xmlns:a16="http://schemas.microsoft.com/office/drawing/2014/main" id="{68FF6EAE-294A-4925-8BE7-1C4802EA02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1439"/>
              <a:ext cx="544" cy="227"/>
              <a:chOff x="1578" y="1706"/>
              <a:chExt cx="544" cy="227"/>
            </a:xfrm>
          </p:grpSpPr>
          <p:sp>
            <p:nvSpPr>
              <p:cNvPr id="14791" name="AutoShape 1479">
                <a:extLst>
                  <a:ext uri="{FF2B5EF4-FFF2-40B4-BE49-F238E27FC236}">
                    <a16:creationId xmlns:a16="http://schemas.microsoft.com/office/drawing/2014/main" id="{BC2E60E6-B1DE-4516-AC7C-C17E09045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0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2" name="AutoShape 1480">
                <a:extLst>
                  <a:ext uri="{FF2B5EF4-FFF2-40B4-BE49-F238E27FC236}">
                    <a16:creationId xmlns:a16="http://schemas.microsoft.com/office/drawing/2014/main" id="{870FB003-C4FC-45FE-AA65-9D6A234B3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6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3" name="AutoShape 1481">
                <a:extLst>
                  <a:ext uri="{FF2B5EF4-FFF2-40B4-BE49-F238E27FC236}">
                    <a16:creationId xmlns:a16="http://schemas.microsoft.com/office/drawing/2014/main" id="{7044A41C-9AE9-4DCB-8844-1DBA3ED79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7"/>
                <a:ext cx="544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4" name="Group 1482">
              <a:extLst>
                <a:ext uri="{FF2B5EF4-FFF2-40B4-BE49-F238E27FC236}">
                  <a16:creationId xmlns:a16="http://schemas.microsoft.com/office/drawing/2014/main" id="{6D866A94-11DF-4CBF-B718-487743F84B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704"/>
              <a:ext cx="635" cy="12"/>
              <a:chOff x="1532" y="2523"/>
              <a:chExt cx="635" cy="90"/>
            </a:xfrm>
          </p:grpSpPr>
          <p:sp>
            <p:nvSpPr>
              <p:cNvPr id="14795" name="Rectangle 1483">
                <a:extLst>
                  <a:ext uri="{FF2B5EF4-FFF2-40B4-BE49-F238E27FC236}">
                    <a16:creationId xmlns:a16="http://schemas.microsoft.com/office/drawing/2014/main" id="{39D5479B-2C61-46AE-9F4E-14A7FE0A1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635" cy="45"/>
              </a:xfrm>
              <a:prstGeom prst="rect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6" name="Rectangle 1484">
                <a:extLst>
                  <a:ext uri="{FF2B5EF4-FFF2-40B4-BE49-F238E27FC236}">
                    <a16:creationId xmlns:a16="http://schemas.microsoft.com/office/drawing/2014/main" id="{06C217F6-E414-43B2-9124-7A91F7B7D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68"/>
                <a:ext cx="635" cy="45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797" name="Group 1485">
              <a:extLst>
                <a:ext uri="{FF2B5EF4-FFF2-40B4-BE49-F238E27FC236}">
                  <a16:creationId xmlns:a16="http://schemas.microsoft.com/office/drawing/2014/main" id="{194BA1FA-1957-4913-8E95-A3FBD52B5F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019"/>
              <a:ext cx="635" cy="12"/>
              <a:chOff x="1532" y="2523"/>
              <a:chExt cx="635" cy="90"/>
            </a:xfrm>
          </p:grpSpPr>
          <p:sp>
            <p:nvSpPr>
              <p:cNvPr id="14798" name="Rectangle 1486">
                <a:extLst>
                  <a:ext uri="{FF2B5EF4-FFF2-40B4-BE49-F238E27FC236}">
                    <a16:creationId xmlns:a16="http://schemas.microsoft.com/office/drawing/2014/main" id="{7EE7D3D7-FD2A-494D-B299-BE4E35442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635" cy="45"/>
              </a:xfrm>
              <a:prstGeom prst="rect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9" name="Rectangle 1487">
                <a:extLst>
                  <a:ext uri="{FF2B5EF4-FFF2-40B4-BE49-F238E27FC236}">
                    <a16:creationId xmlns:a16="http://schemas.microsoft.com/office/drawing/2014/main" id="{834CD521-4765-4DDF-A1FA-7E935AF64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68"/>
                <a:ext cx="635" cy="45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00" name="Group 1488">
              <a:extLst>
                <a:ext uri="{FF2B5EF4-FFF2-40B4-BE49-F238E27FC236}">
                  <a16:creationId xmlns:a16="http://schemas.microsoft.com/office/drawing/2014/main" id="{BCAC6EDF-3BC4-4582-B71D-8100DD8ED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389"/>
              <a:ext cx="635" cy="12"/>
              <a:chOff x="1532" y="2523"/>
              <a:chExt cx="635" cy="90"/>
            </a:xfrm>
          </p:grpSpPr>
          <p:sp>
            <p:nvSpPr>
              <p:cNvPr id="14801" name="Rectangle 1489">
                <a:extLst>
                  <a:ext uri="{FF2B5EF4-FFF2-40B4-BE49-F238E27FC236}">
                    <a16:creationId xmlns:a16="http://schemas.microsoft.com/office/drawing/2014/main" id="{813C8744-DA21-49E5-AC53-65171B9FF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3"/>
                <a:ext cx="635" cy="45"/>
              </a:xfrm>
              <a:prstGeom prst="rect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2" name="Rectangle 1490">
                <a:extLst>
                  <a:ext uri="{FF2B5EF4-FFF2-40B4-BE49-F238E27FC236}">
                    <a16:creationId xmlns:a16="http://schemas.microsoft.com/office/drawing/2014/main" id="{7433498A-6D8D-4B6A-B72B-A5F9BF958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68"/>
                <a:ext cx="635" cy="45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03" name="Rectangle 1491">
              <a:extLst>
                <a:ext uri="{FF2B5EF4-FFF2-40B4-BE49-F238E27FC236}">
                  <a16:creationId xmlns:a16="http://schemas.microsoft.com/office/drawing/2014/main" id="{C1F8CC64-76CF-4515-B476-6A715285E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207"/>
              <a:ext cx="363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4" name="Rectangle 1492">
              <a:extLst>
                <a:ext uri="{FF2B5EF4-FFF2-40B4-BE49-F238E27FC236}">
                  <a16:creationId xmlns:a16="http://schemas.microsoft.com/office/drawing/2014/main" id="{B08158E2-CE21-441A-B702-E9D470535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241"/>
              <a:ext cx="272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05" name="Group 1493">
              <a:extLst>
                <a:ext uri="{FF2B5EF4-FFF2-40B4-BE49-F238E27FC236}">
                  <a16:creationId xmlns:a16="http://schemas.microsoft.com/office/drawing/2014/main" id="{A296A9B6-3A01-4316-9216-5D66036F4B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1218"/>
              <a:ext cx="160" cy="124"/>
              <a:chOff x="4028" y="1386"/>
              <a:chExt cx="160" cy="124"/>
            </a:xfrm>
          </p:grpSpPr>
          <p:grpSp>
            <p:nvGrpSpPr>
              <p:cNvPr id="14806" name="Group 1494">
                <a:extLst>
                  <a:ext uri="{FF2B5EF4-FFF2-40B4-BE49-F238E27FC236}">
                    <a16:creationId xmlns:a16="http://schemas.microsoft.com/office/drawing/2014/main" id="{3C7907D4-69C5-4AFF-8DC3-41C27B18E8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1386"/>
                <a:ext cx="106" cy="107"/>
                <a:chOff x="2440" y="1661"/>
                <a:chExt cx="272" cy="272"/>
              </a:xfrm>
            </p:grpSpPr>
            <p:sp>
              <p:nvSpPr>
                <p:cNvPr id="14807" name="Oval 1495">
                  <a:extLst>
                    <a:ext uri="{FF2B5EF4-FFF2-40B4-BE49-F238E27FC236}">
                      <a16:creationId xmlns:a16="http://schemas.microsoft.com/office/drawing/2014/main" id="{522EC826-A3B3-4BE2-B6E8-8D56FDD54B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1661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8" name="Oval 1496">
                  <a:extLst>
                    <a:ext uri="{FF2B5EF4-FFF2-40B4-BE49-F238E27FC236}">
                      <a16:creationId xmlns:a16="http://schemas.microsoft.com/office/drawing/2014/main" id="{CA679266-3E82-4482-AD67-03201460FA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3" y="1684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9" name="Oval 1497">
                  <a:extLst>
                    <a:ext uri="{FF2B5EF4-FFF2-40B4-BE49-F238E27FC236}">
                      <a16:creationId xmlns:a16="http://schemas.microsoft.com/office/drawing/2014/main" id="{EA54C429-FF6B-488B-98F5-3321B643A8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1706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810" name="Group 1498">
                  <a:extLst>
                    <a:ext uri="{FF2B5EF4-FFF2-40B4-BE49-F238E27FC236}">
                      <a16:creationId xmlns:a16="http://schemas.microsoft.com/office/drawing/2014/main" id="{FE11660C-4B59-45F1-9FB5-F5CF02D648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2531" y="1747"/>
                  <a:ext cx="91" cy="101"/>
                  <a:chOff x="2485" y="1434"/>
                  <a:chExt cx="91" cy="101"/>
                </a:xfrm>
              </p:grpSpPr>
              <p:sp>
                <p:nvSpPr>
                  <p:cNvPr id="14811" name="AutoShape 1499">
                    <a:extLst>
                      <a:ext uri="{FF2B5EF4-FFF2-40B4-BE49-F238E27FC236}">
                        <a16:creationId xmlns:a16="http://schemas.microsoft.com/office/drawing/2014/main" id="{B9B68552-F3AC-4A16-A2A2-C579DE4794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1434"/>
                    <a:ext cx="91" cy="91"/>
                  </a:xfrm>
                  <a:custGeom>
                    <a:avLst/>
                    <a:gdLst>
                      <a:gd name="G0" fmla="+- 8001 0 0"/>
                      <a:gd name="G1" fmla="+- 8214581 0 0"/>
                      <a:gd name="G2" fmla="+- 0 0 8214581"/>
                      <a:gd name="T0" fmla="*/ 0 256 1"/>
                      <a:gd name="T1" fmla="*/ 180 256 1"/>
                      <a:gd name="G3" fmla="+- 8214581 T0 T1"/>
                      <a:gd name="T2" fmla="*/ 0 256 1"/>
                      <a:gd name="T3" fmla="*/ 90 256 1"/>
                      <a:gd name="G4" fmla="+- 8214581 T2 T3"/>
                      <a:gd name="G5" fmla="*/ G4 2 1"/>
                      <a:gd name="T4" fmla="*/ 90 256 1"/>
                      <a:gd name="T5" fmla="*/ 0 256 1"/>
                      <a:gd name="G6" fmla="+- 8214581 T4 T5"/>
                      <a:gd name="G7" fmla="*/ G6 2 1"/>
                      <a:gd name="G8" fmla="abs 8214581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8001"/>
                      <a:gd name="G18" fmla="*/ 8001 1 2"/>
                      <a:gd name="G19" fmla="+- G18 5400 0"/>
                      <a:gd name="G20" fmla="cos G19 8214581"/>
                      <a:gd name="G21" fmla="sin G19 8214581"/>
                      <a:gd name="G22" fmla="+- G20 10800 0"/>
                      <a:gd name="G23" fmla="+- G21 10800 0"/>
                      <a:gd name="G24" fmla="+- 10800 0 G20"/>
                      <a:gd name="G25" fmla="+- 8001 10800 0"/>
                      <a:gd name="G26" fmla="?: G9 G17 G25"/>
                      <a:gd name="G27" fmla="?: G9 0 21600"/>
                      <a:gd name="G28" fmla="cos 10800 8214581"/>
                      <a:gd name="G29" fmla="sin 10800 8214581"/>
                      <a:gd name="G30" fmla="sin 8001 8214581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8214581 G34 0"/>
                      <a:gd name="G36" fmla="?: G6 G35 G31"/>
                      <a:gd name="G37" fmla="+- 21600 0 G36"/>
                      <a:gd name="G38" fmla="?: G4 0 G33"/>
                      <a:gd name="G39" fmla="?: 8214581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5361 w 21600"/>
                      <a:gd name="T15" fmla="*/ 18468 h 21600"/>
                      <a:gd name="T16" fmla="*/ 10800 w 21600"/>
                      <a:gd name="T17" fmla="*/ 2799 h 21600"/>
                      <a:gd name="T18" fmla="*/ 16239 w 21600"/>
                      <a:gd name="T19" fmla="*/ 18468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6171" y="17326"/>
                        </a:moveTo>
                        <a:cubicBezTo>
                          <a:pt x="4056" y="15826"/>
                          <a:pt x="2799" y="13393"/>
                          <a:pt x="2799" y="10800"/>
                        </a:cubicBezTo>
                        <a:cubicBezTo>
                          <a:pt x="2799" y="6381"/>
                          <a:pt x="6381" y="2799"/>
                          <a:pt x="10800" y="2799"/>
                        </a:cubicBezTo>
                        <a:cubicBezTo>
                          <a:pt x="15218" y="2799"/>
                          <a:pt x="18801" y="6381"/>
                          <a:pt x="18801" y="10800"/>
                        </a:cubicBezTo>
                        <a:cubicBezTo>
                          <a:pt x="18801" y="13393"/>
                          <a:pt x="17543" y="15826"/>
                          <a:pt x="15428" y="17326"/>
                        </a:cubicBezTo>
                        <a:lnTo>
                          <a:pt x="17047" y="19609"/>
                        </a:lnTo>
                        <a:cubicBezTo>
                          <a:pt x="19903" y="17584"/>
                          <a:pt x="21600" y="14300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0" y="14300"/>
                          <a:pt x="1696" y="17584"/>
                          <a:pt x="4552" y="19609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12" name="AutoShape 1500">
                    <a:extLst>
                      <a:ext uri="{FF2B5EF4-FFF2-40B4-BE49-F238E27FC236}">
                        <a16:creationId xmlns:a16="http://schemas.microsoft.com/office/drawing/2014/main" id="{4BA50EF8-9B7D-475E-A8E1-52DE91FFF3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1470"/>
                    <a:ext cx="12" cy="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813" name="Group 1501">
                <a:extLst>
                  <a:ext uri="{FF2B5EF4-FFF2-40B4-BE49-F238E27FC236}">
                    <a16:creationId xmlns:a16="http://schemas.microsoft.com/office/drawing/2014/main" id="{147AB002-1200-49B3-8FAB-785DD57D6E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8" y="1386"/>
                <a:ext cx="31" cy="124"/>
                <a:chOff x="2258" y="1298"/>
                <a:chExt cx="45" cy="181"/>
              </a:xfrm>
            </p:grpSpPr>
            <p:grpSp>
              <p:nvGrpSpPr>
                <p:cNvPr id="14814" name="Group 1502">
                  <a:extLst>
                    <a:ext uri="{FF2B5EF4-FFF2-40B4-BE49-F238E27FC236}">
                      <a16:creationId xmlns:a16="http://schemas.microsoft.com/office/drawing/2014/main" id="{95512053-0793-4E9F-A104-1EB9DF44B5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8" y="1298"/>
                  <a:ext cx="45" cy="45"/>
                  <a:chOff x="2712" y="1344"/>
                  <a:chExt cx="272" cy="272"/>
                </a:xfrm>
              </p:grpSpPr>
              <p:sp>
                <p:nvSpPr>
                  <p:cNvPr id="14815" name="Oval 1503">
                    <a:extLst>
                      <a:ext uri="{FF2B5EF4-FFF2-40B4-BE49-F238E27FC236}">
                        <a16:creationId xmlns:a16="http://schemas.microsoft.com/office/drawing/2014/main" id="{B356524D-2EF3-4278-A48F-4DA1B40E25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344"/>
                    <a:ext cx="272" cy="27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16" name="Oval 1504">
                    <a:extLst>
                      <a:ext uri="{FF2B5EF4-FFF2-40B4-BE49-F238E27FC236}">
                        <a16:creationId xmlns:a16="http://schemas.microsoft.com/office/drawing/2014/main" id="{0042569D-CE55-4AD4-ABA6-9CBDD4C528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367"/>
                    <a:ext cx="227" cy="22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17" name="Oval 1505">
                    <a:extLst>
                      <a:ext uri="{FF2B5EF4-FFF2-40B4-BE49-F238E27FC236}">
                        <a16:creationId xmlns:a16="http://schemas.microsoft.com/office/drawing/2014/main" id="{6E827653-35FC-463D-8519-048D594455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1389"/>
                    <a:ext cx="182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46275"/>
                          <a:invGamma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18" name="Oval 1506">
                    <a:extLst>
                      <a:ext uri="{FF2B5EF4-FFF2-40B4-BE49-F238E27FC236}">
                        <a16:creationId xmlns:a16="http://schemas.microsoft.com/office/drawing/2014/main" id="{15871369-48EC-4A80-AF16-EB37BC194D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4" y="1396"/>
                    <a:ext cx="91" cy="9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819" name="Group 1507">
                  <a:extLst>
                    <a:ext uri="{FF2B5EF4-FFF2-40B4-BE49-F238E27FC236}">
                      <a16:creationId xmlns:a16="http://schemas.microsoft.com/office/drawing/2014/main" id="{1FD2F2C1-FD1E-44BF-A555-88FAB1AE8E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8" y="1434"/>
                  <a:ext cx="45" cy="45"/>
                  <a:chOff x="2712" y="1344"/>
                  <a:chExt cx="272" cy="272"/>
                </a:xfrm>
              </p:grpSpPr>
              <p:sp>
                <p:nvSpPr>
                  <p:cNvPr id="14820" name="Oval 1508">
                    <a:extLst>
                      <a:ext uri="{FF2B5EF4-FFF2-40B4-BE49-F238E27FC236}">
                        <a16:creationId xmlns:a16="http://schemas.microsoft.com/office/drawing/2014/main" id="{6A2BDB9F-6B0C-47D4-B26B-B926F63F2D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2" y="1344"/>
                    <a:ext cx="272" cy="27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21" name="Oval 1509">
                    <a:extLst>
                      <a:ext uri="{FF2B5EF4-FFF2-40B4-BE49-F238E27FC236}">
                        <a16:creationId xmlns:a16="http://schemas.microsoft.com/office/drawing/2014/main" id="{E36AA4C9-FF8F-44BD-992A-B05F5B66F9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5" y="1367"/>
                    <a:ext cx="227" cy="22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22" name="Oval 1510">
                    <a:extLst>
                      <a:ext uri="{FF2B5EF4-FFF2-40B4-BE49-F238E27FC236}">
                        <a16:creationId xmlns:a16="http://schemas.microsoft.com/office/drawing/2014/main" id="{A6FE841B-CA24-45E7-B39B-D6F687A48C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7" y="1389"/>
                    <a:ext cx="182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23" name="Oval 1511">
                    <a:extLst>
                      <a:ext uri="{FF2B5EF4-FFF2-40B4-BE49-F238E27FC236}">
                        <a16:creationId xmlns:a16="http://schemas.microsoft.com/office/drawing/2014/main" id="{317FDC86-6B93-4FEA-BBAF-FD5A3CE268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4" y="1396"/>
                    <a:ext cx="91" cy="9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>
                          <a:alpha val="60001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4824" name="Group 1512">
            <a:extLst>
              <a:ext uri="{FF2B5EF4-FFF2-40B4-BE49-F238E27FC236}">
                <a16:creationId xmlns:a16="http://schemas.microsoft.com/office/drawing/2014/main" id="{DF464264-9DF2-4068-8CE0-53ED33FBE18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302250"/>
            <a:ext cx="1584325" cy="415925"/>
            <a:chOff x="761" y="3385"/>
            <a:chExt cx="2767" cy="726"/>
          </a:xfrm>
        </p:grpSpPr>
        <p:sp>
          <p:nvSpPr>
            <p:cNvPr id="14825" name="Rectangle 1513">
              <a:extLst>
                <a:ext uri="{FF2B5EF4-FFF2-40B4-BE49-F238E27FC236}">
                  <a16:creationId xmlns:a16="http://schemas.microsoft.com/office/drawing/2014/main" id="{D7590819-85FE-41A6-A565-2EE89F95C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85"/>
              <a:ext cx="2767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4826" name="Group 1514">
              <a:extLst>
                <a:ext uri="{FF2B5EF4-FFF2-40B4-BE49-F238E27FC236}">
                  <a16:creationId xmlns:a16="http://schemas.microsoft.com/office/drawing/2014/main" id="{34383DA8-054A-48D6-B08D-134AEA34F4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3402"/>
              <a:ext cx="1678" cy="119"/>
              <a:chOff x="1306" y="2387"/>
              <a:chExt cx="1678" cy="136"/>
            </a:xfrm>
          </p:grpSpPr>
          <p:sp>
            <p:nvSpPr>
              <p:cNvPr id="14827" name="Freeform 1515">
                <a:extLst>
                  <a:ext uri="{FF2B5EF4-FFF2-40B4-BE49-F238E27FC236}">
                    <a16:creationId xmlns:a16="http://schemas.microsoft.com/office/drawing/2014/main" id="{7922F348-41C1-4647-861E-6B25BF806A8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283" y="2410"/>
                <a:ext cx="136" cy="90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28" name="Freeform 1516">
                <a:extLst>
                  <a:ext uri="{FF2B5EF4-FFF2-40B4-BE49-F238E27FC236}">
                    <a16:creationId xmlns:a16="http://schemas.microsoft.com/office/drawing/2014/main" id="{6D5A5047-96AB-411C-B6F8-485A7365F06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692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29" name="Freeform 1517">
                <a:extLst>
                  <a:ext uri="{FF2B5EF4-FFF2-40B4-BE49-F238E27FC236}">
                    <a16:creationId xmlns:a16="http://schemas.microsoft.com/office/drawing/2014/main" id="{266B3EFF-42ED-45B7-9040-CC2CDB776B4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463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30" name="Freeform 1518">
                <a:extLst>
                  <a:ext uri="{FF2B5EF4-FFF2-40B4-BE49-F238E27FC236}">
                    <a16:creationId xmlns:a16="http://schemas.microsoft.com/office/drawing/2014/main" id="{46671586-7AFF-4B8B-A31E-9E226E21AA8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871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831" name="Group 1519">
              <a:extLst>
                <a:ext uri="{FF2B5EF4-FFF2-40B4-BE49-F238E27FC236}">
                  <a16:creationId xmlns:a16="http://schemas.microsoft.com/office/drawing/2014/main" id="{92248186-1374-48AE-8803-A3666F1F59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3974"/>
              <a:ext cx="1678" cy="119"/>
              <a:chOff x="1306" y="2976"/>
              <a:chExt cx="1678" cy="136"/>
            </a:xfrm>
          </p:grpSpPr>
          <p:sp>
            <p:nvSpPr>
              <p:cNvPr id="14832" name="Freeform 1520">
                <a:extLst>
                  <a:ext uri="{FF2B5EF4-FFF2-40B4-BE49-F238E27FC236}">
                    <a16:creationId xmlns:a16="http://schemas.microsoft.com/office/drawing/2014/main" id="{E3BAE984-5ED5-466E-B1C6-1FBD109B48D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283" y="2999"/>
                <a:ext cx="136" cy="90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33" name="Freeform 1521">
                <a:extLst>
                  <a:ext uri="{FF2B5EF4-FFF2-40B4-BE49-F238E27FC236}">
                    <a16:creationId xmlns:a16="http://schemas.microsoft.com/office/drawing/2014/main" id="{2E0D7599-5559-47E7-8043-8BE1811AE1B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692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34" name="Freeform 1522">
                <a:extLst>
                  <a:ext uri="{FF2B5EF4-FFF2-40B4-BE49-F238E27FC236}">
                    <a16:creationId xmlns:a16="http://schemas.microsoft.com/office/drawing/2014/main" id="{CD0E31EC-5FCB-4728-AB32-CB94016C3C62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463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35" name="Freeform 1523">
                <a:extLst>
                  <a:ext uri="{FF2B5EF4-FFF2-40B4-BE49-F238E27FC236}">
                    <a16:creationId xmlns:a16="http://schemas.microsoft.com/office/drawing/2014/main" id="{9C2C9D4E-67C6-4C29-B0A6-8495E774FB1E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871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836" name="AutoShape 1524">
              <a:extLst>
                <a:ext uri="{FF2B5EF4-FFF2-40B4-BE49-F238E27FC236}">
                  <a16:creationId xmlns:a16="http://schemas.microsoft.com/office/drawing/2014/main" id="{56F0E437-4A3B-4348-937B-CD9F030D6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385"/>
              <a:ext cx="2676" cy="2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chemeClr val="bg2">
                    <a:gamma/>
                    <a:shade val="2862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37" name="AutoShape 1525">
              <a:extLst>
                <a:ext uri="{FF2B5EF4-FFF2-40B4-BE49-F238E27FC236}">
                  <a16:creationId xmlns:a16="http://schemas.microsoft.com/office/drawing/2014/main" id="{B561329B-D805-43A4-B5FD-C573081D9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088"/>
              <a:ext cx="2676" cy="2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chemeClr val="bg2">
                    <a:gamma/>
                    <a:shade val="2862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38" name="Freeform 1526">
              <a:extLst>
                <a:ext uri="{FF2B5EF4-FFF2-40B4-BE49-F238E27FC236}">
                  <a16:creationId xmlns:a16="http://schemas.microsoft.com/office/drawing/2014/main" id="{92C35918-6E48-421D-828B-0FD94818D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3385"/>
              <a:ext cx="2495" cy="726"/>
            </a:xfrm>
            <a:custGeom>
              <a:avLst/>
              <a:gdLst>
                <a:gd name="T0" fmla="*/ 0 w 2495"/>
                <a:gd name="T1" fmla="*/ 726 h 726"/>
                <a:gd name="T2" fmla="*/ 0 w 2495"/>
                <a:gd name="T3" fmla="*/ 0 h 726"/>
                <a:gd name="T4" fmla="*/ 409 w 2495"/>
                <a:gd name="T5" fmla="*/ 136 h 726"/>
                <a:gd name="T6" fmla="*/ 2087 w 2495"/>
                <a:gd name="T7" fmla="*/ 136 h 726"/>
                <a:gd name="T8" fmla="*/ 2495 w 2495"/>
                <a:gd name="T9" fmla="*/ 0 h 726"/>
                <a:gd name="T10" fmla="*/ 2495 w 2495"/>
                <a:gd name="T11" fmla="*/ 726 h 726"/>
                <a:gd name="T12" fmla="*/ 2087 w 2495"/>
                <a:gd name="T13" fmla="*/ 589 h 726"/>
                <a:gd name="T14" fmla="*/ 409 w 2495"/>
                <a:gd name="T15" fmla="*/ 589 h 726"/>
                <a:gd name="T16" fmla="*/ 0 w 2495"/>
                <a:gd name="T1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5" h="726">
                  <a:moveTo>
                    <a:pt x="0" y="726"/>
                  </a:moveTo>
                  <a:lnTo>
                    <a:pt x="0" y="0"/>
                  </a:lnTo>
                  <a:lnTo>
                    <a:pt x="409" y="136"/>
                  </a:lnTo>
                  <a:lnTo>
                    <a:pt x="2087" y="136"/>
                  </a:lnTo>
                  <a:lnTo>
                    <a:pt x="2495" y="0"/>
                  </a:lnTo>
                  <a:lnTo>
                    <a:pt x="2495" y="726"/>
                  </a:lnTo>
                  <a:lnTo>
                    <a:pt x="2087" y="589"/>
                  </a:lnTo>
                  <a:lnTo>
                    <a:pt x="409" y="589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rgbClr val="B2B2B2">
                    <a:gamma/>
                    <a:tint val="54118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tint val="54118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39" name="Rectangle 1527">
              <a:extLst>
                <a:ext uri="{FF2B5EF4-FFF2-40B4-BE49-F238E27FC236}">
                  <a16:creationId xmlns:a16="http://schemas.microsoft.com/office/drawing/2014/main" id="{9C268519-5BA2-4E1F-B6C2-B9755B7D4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85"/>
              <a:ext cx="136" cy="72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0" name="Rectangle 1528">
              <a:extLst>
                <a:ext uri="{FF2B5EF4-FFF2-40B4-BE49-F238E27FC236}">
                  <a16:creationId xmlns:a16="http://schemas.microsoft.com/office/drawing/2014/main" id="{13D09F09-BF15-4DAA-8B54-834F4DDAB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85"/>
              <a:ext cx="136" cy="72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1" name="Rectangle 1529">
              <a:extLst>
                <a:ext uri="{FF2B5EF4-FFF2-40B4-BE49-F238E27FC236}">
                  <a16:creationId xmlns:a16="http://schemas.microsoft.com/office/drawing/2014/main" id="{B76FE674-D74B-426D-9230-F1B5CC378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521"/>
              <a:ext cx="1679" cy="45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2" name="AutoShape 1530">
              <a:extLst>
                <a:ext uri="{FF2B5EF4-FFF2-40B4-BE49-F238E27FC236}">
                  <a16:creationId xmlns:a16="http://schemas.microsoft.com/office/drawing/2014/main" id="{4F07F667-CAB2-48C5-A4AD-AE7FB98E1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521"/>
              <a:ext cx="181" cy="453"/>
            </a:xfrm>
            <a:prstGeom prst="roundRect">
              <a:avLst>
                <a:gd name="adj" fmla="val 33148"/>
              </a:avLst>
            </a:prstGeom>
            <a:gradFill rotWithShape="1">
              <a:gsLst>
                <a:gs pos="0">
                  <a:schemeClr val="bg1">
                    <a:gamma/>
                    <a:tint val="54118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3" name="AutoShape 1531">
              <a:extLst>
                <a:ext uri="{FF2B5EF4-FFF2-40B4-BE49-F238E27FC236}">
                  <a16:creationId xmlns:a16="http://schemas.microsoft.com/office/drawing/2014/main" id="{60BA2782-5A23-4C3C-A4F7-383C276F0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521"/>
              <a:ext cx="181" cy="453"/>
            </a:xfrm>
            <a:prstGeom prst="roundRect">
              <a:avLst>
                <a:gd name="adj" fmla="val 33148"/>
              </a:avLst>
            </a:prstGeom>
            <a:gradFill rotWithShape="1">
              <a:gsLst>
                <a:gs pos="0">
                  <a:schemeClr val="bg1">
                    <a:gamma/>
                    <a:tint val="54118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4" name="Rectangle 1532">
              <a:extLst>
                <a:ext uri="{FF2B5EF4-FFF2-40B4-BE49-F238E27FC236}">
                  <a16:creationId xmlns:a16="http://schemas.microsoft.com/office/drawing/2014/main" id="{9BCFBA21-6D6E-4D70-8E30-B014F3E2A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85"/>
              <a:ext cx="11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5" name="Rectangle 1533">
              <a:extLst>
                <a:ext uri="{FF2B5EF4-FFF2-40B4-BE49-F238E27FC236}">
                  <a16:creationId xmlns:a16="http://schemas.microsoft.com/office/drawing/2014/main" id="{86EA4591-A6F1-4A6B-8D2B-65B4903BE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3385"/>
              <a:ext cx="11" cy="7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6" name="Oval 1534">
              <a:extLst>
                <a:ext uri="{FF2B5EF4-FFF2-40B4-BE49-F238E27FC236}">
                  <a16:creationId xmlns:a16="http://schemas.microsoft.com/office/drawing/2014/main" id="{8C1EA2AA-688C-4DCC-B815-E9BDE459D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67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7" name="Oval 1535">
              <a:extLst>
                <a:ext uri="{FF2B5EF4-FFF2-40B4-BE49-F238E27FC236}">
                  <a16:creationId xmlns:a16="http://schemas.microsoft.com/office/drawing/2014/main" id="{102FCC8B-C0D0-4532-8C80-C915851EC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8" y="3690"/>
              <a:ext cx="115" cy="11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725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8" name="Rectangle 1536">
              <a:extLst>
                <a:ext uri="{FF2B5EF4-FFF2-40B4-BE49-F238E27FC236}">
                  <a16:creationId xmlns:a16="http://schemas.microsoft.com/office/drawing/2014/main" id="{D49357D5-222D-47C5-8EF0-45E3C8A7A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85"/>
              <a:ext cx="13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49" name="Rectangle 1537">
              <a:extLst>
                <a:ext uri="{FF2B5EF4-FFF2-40B4-BE49-F238E27FC236}">
                  <a16:creationId xmlns:a16="http://schemas.microsoft.com/office/drawing/2014/main" id="{9DA009FF-5515-430B-9BF9-A8080AF9E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85"/>
              <a:ext cx="13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50" name="Rectangle 1538">
              <a:extLst>
                <a:ext uri="{FF2B5EF4-FFF2-40B4-BE49-F238E27FC236}">
                  <a16:creationId xmlns:a16="http://schemas.microsoft.com/office/drawing/2014/main" id="{BA84AFCF-9F64-4523-AE68-89FF0F6E2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4065"/>
              <a:ext cx="136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54118"/>
                    <a:invGamma/>
                    <a:alpha val="0"/>
                  </a:srgbClr>
                </a:gs>
                <a:gs pos="100000">
                  <a:srgbClr val="333333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51" name="Rectangle 1539">
              <a:extLst>
                <a:ext uri="{FF2B5EF4-FFF2-40B4-BE49-F238E27FC236}">
                  <a16:creationId xmlns:a16="http://schemas.microsoft.com/office/drawing/2014/main" id="{5AFEFF2F-24F5-4868-BEC9-406C6ADF7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4065"/>
              <a:ext cx="136" cy="4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54118"/>
                    <a:invGamma/>
                    <a:alpha val="0"/>
                  </a:srgbClr>
                </a:gs>
                <a:gs pos="100000">
                  <a:srgbClr val="333333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52" name="AutoShape 1540">
              <a:extLst>
                <a:ext uri="{FF2B5EF4-FFF2-40B4-BE49-F238E27FC236}">
                  <a16:creationId xmlns:a16="http://schemas.microsoft.com/office/drawing/2014/main" id="{10CC4FFC-39E4-4AE7-81DD-CB90F2F40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657"/>
              <a:ext cx="181" cy="181"/>
            </a:xfrm>
            <a:prstGeom prst="flowChartDelay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53" name="Oval 1541">
              <a:extLst>
                <a:ext uri="{FF2B5EF4-FFF2-40B4-BE49-F238E27FC236}">
                  <a16:creationId xmlns:a16="http://schemas.microsoft.com/office/drawing/2014/main" id="{4537E100-EFDE-4830-A56D-9154F8C82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696"/>
              <a:ext cx="104" cy="10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54" name="Oval 1542">
              <a:extLst>
                <a:ext uri="{FF2B5EF4-FFF2-40B4-BE49-F238E27FC236}">
                  <a16:creationId xmlns:a16="http://schemas.microsoft.com/office/drawing/2014/main" id="{CC2CCAE5-9723-4710-A1C0-4045D9AAB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" y="3706"/>
              <a:ext cx="84" cy="8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4855" name="Group 1543">
            <a:extLst>
              <a:ext uri="{FF2B5EF4-FFF2-40B4-BE49-F238E27FC236}">
                <a16:creationId xmlns:a16="http://schemas.microsoft.com/office/drawing/2014/main" id="{4D1770A6-B438-4364-90DA-61AFC6F1605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445125"/>
            <a:ext cx="1582738" cy="233363"/>
            <a:chOff x="761" y="2750"/>
            <a:chExt cx="2767" cy="408"/>
          </a:xfrm>
        </p:grpSpPr>
        <p:sp>
          <p:nvSpPr>
            <p:cNvPr id="14856" name="Rectangle 1544">
              <a:extLst>
                <a:ext uri="{FF2B5EF4-FFF2-40B4-BE49-F238E27FC236}">
                  <a16:creationId xmlns:a16="http://schemas.microsoft.com/office/drawing/2014/main" id="{15BA8EB2-B8AE-4AE3-A5AF-A0F759F63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2767" cy="40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4857" name="Group 1545">
              <a:extLst>
                <a:ext uri="{FF2B5EF4-FFF2-40B4-BE49-F238E27FC236}">
                  <a16:creationId xmlns:a16="http://schemas.microsoft.com/office/drawing/2014/main" id="{C7868E60-1935-494D-924D-5A6B4B3A6C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2760"/>
              <a:ext cx="1678" cy="66"/>
              <a:chOff x="1306" y="2387"/>
              <a:chExt cx="1678" cy="136"/>
            </a:xfrm>
          </p:grpSpPr>
          <p:sp>
            <p:nvSpPr>
              <p:cNvPr id="14858" name="Freeform 1546">
                <a:extLst>
                  <a:ext uri="{FF2B5EF4-FFF2-40B4-BE49-F238E27FC236}">
                    <a16:creationId xmlns:a16="http://schemas.microsoft.com/office/drawing/2014/main" id="{20ABE810-DB33-4520-881E-BAAB7A63F13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283" y="2410"/>
                <a:ext cx="136" cy="90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59" name="Freeform 1547">
                <a:extLst>
                  <a:ext uri="{FF2B5EF4-FFF2-40B4-BE49-F238E27FC236}">
                    <a16:creationId xmlns:a16="http://schemas.microsoft.com/office/drawing/2014/main" id="{ADDD8287-6FC4-4BB2-ACD8-F184ECE649D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692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60" name="Freeform 1548">
                <a:extLst>
                  <a:ext uri="{FF2B5EF4-FFF2-40B4-BE49-F238E27FC236}">
                    <a16:creationId xmlns:a16="http://schemas.microsoft.com/office/drawing/2014/main" id="{2696A881-9DDE-4341-B6F9-2BE964D8769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463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61" name="Freeform 1549">
                <a:extLst>
                  <a:ext uri="{FF2B5EF4-FFF2-40B4-BE49-F238E27FC236}">
                    <a16:creationId xmlns:a16="http://schemas.microsoft.com/office/drawing/2014/main" id="{09792334-9A1C-4DDC-80A8-A6CA827E293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871" y="2409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862" name="Group 1550">
              <a:extLst>
                <a:ext uri="{FF2B5EF4-FFF2-40B4-BE49-F238E27FC236}">
                  <a16:creationId xmlns:a16="http://schemas.microsoft.com/office/drawing/2014/main" id="{14FF9FB9-673E-4FF9-BCD6-A40926A52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3081"/>
              <a:ext cx="1678" cy="67"/>
              <a:chOff x="1306" y="2976"/>
              <a:chExt cx="1678" cy="136"/>
            </a:xfrm>
          </p:grpSpPr>
          <p:sp>
            <p:nvSpPr>
              <p:cNvPr id="14863" name="Freeform 1551">
                <a:extLst>
                  <a:ext uri="{FF2B5EF4-FFF2-40B4-BE49-F238E27FC236}">
                    <a16:creationId xmlns:a16="http://schemas.microsoft.com/office/drawing/2014/main" id="{96B2F806-1DD7-4EA5-87D3-C86E8C724A8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283" y="2999"/>
                <a:ext cx="136" cy="90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64" name="Freeform 1552">
                <a:extLst>
                  <a:ext uri="{FF2B5EF4-FFF2-40B4-BE49-F238E27FC236}">
                    <a16:creationId xmlns:a16="http://schemas.microsoft.com/office/drawing/2014/main" id="{664C1F23-33E8-4E40-859E-5E560319698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692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65" name="Freeform 1553">
                <a:extLst>
                  <a:ext uri="{FF2B5EF4-FFF2-40B4-BE49-F238E27FC236}">
                    <a16:creationId xmlns:a16="http://schemas.microsoft.com/office/drawing/2014/main" id="{487B54CC-8B34-45B1-B796-39273A1A05D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463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66" name="Freeform 1554">
                <a:extLst>
                  <a:ext uri="{FF2B5EF4-FFF2-40B4-BE49-F238E27FC236}">
                    <a16:creationId xmlns:a16="http://schemas.microsoft.com/office/drawing/2014/main" id="{4AB3BE94-3C83-47D6-999B-0F39795943B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871" y="2998"/>
                <a:ext cx="136" cy="91"/>
              </a:xfrm>
              <a:custGeom>
                <a:avLst/>
                <a:gdLst>
                  <a:gd name="T0" fmla="*/ 0 w 2495"/>
                  <a:gd name="T1" fmla="*/ 726 h 726"/>
                  <a:gd name="T2" fmla="*/ 0 w 2495"/>
                  <a:gd name="T3" fmla="*/ 0 h 726"/>
                  <a:gd name="T4" fmla="*/ 409 w 2495"/>
                  <a:gd name="T5" fmla="*/ 136 h 726"/>
                  <a:gd name="T6" fmla="*/ 2087 w 2495"/>
                  <a:gd name="T7" fmla="*/ 136 h 726"/>
                  <a:gd name="T8" fmla="*/ 2495 w 2495"/>
                  <a:gd name="T9" fmla="*/ 0 h 726"/>
                  <a:gd name="T10" fmla="*/ 2495 w 2495"/>
                  <a:gd name="T11" fmla="*/ 726 h 726"/>
                  <a:gd name="T12" fmla="*/ 2087 w 2495"/>
                  <a:gd name="T13" fmla="*/ 589 h 726"/>
                  <a:gd name="T14" fmla="*/ 409 w 2495"/>
                  <a:gd name="T15" fmla="*/ 589 h 726"/>
                  <a:gd name="T16" fmla="*/ 0 w 2495"/>
                  <a:gd name="T17" fmla="*/ 72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5" h="726">
                    <a:moveTo>
                      <a:pt x="0" y="726"/>
                    </a:moveTo>
                    <a:lnTo>
                      <a:pt x="0" y="0"/>
                    </a:lnTo>
                    <a:lnTo>
                      <a:pt x="409" y="136"/>
                    </a:lnTo>
                    <a:lnTo>
                      <a:pt x="2087" y="136"/>
                    </a:lnTo>
                    <a:lnTo>
                      <a:pt x="2495" y="0"/>
                    </a:lnTo>
                    <a:lnTo>
                      <a:pt x="2495" y="726"/>
                    </a:lnTo>
                    <a:lnTo>
                      <a:pt x="2087" y="589"/>
                    </a:lnTo>
                    <a:lnTo>
                      <a:pt x="409" y="589"/>
                    </a:lnTo>
                    <a:lnTo>
                      <a:pt x="0" y="7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alpha val="20000"/>
                    </a:schemeClr>
                  </a:gs>
                  <a:gs pos="5000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>
                      <a:alpha val="2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867" name="AutoShape 1555">
              <a:extLst>
                <a:ext uri="{FF2B5EF4-FFF2-40B4-BE49-F238E27FC236}">
                  <a16:creationId xmlns:a16="http://schemas.microsoft.com/office/drawing/2014/main" id="{87A847BA-B583-44A9-B853-523F7CDFC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750"/>
              <a:ext cx="2676" cy="1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chemeClr val="bg2">
                    <a:gamma/>
                    <a:shade val="2862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68" name="AutoShape 1556">
              <a:extLst>
                <a:ext uri="{FF2B5EF4-FFF2-40B4-BE49-F238E27FC236}">
                  <a16:creationId xmlns:a16="http://schemas.microsoft.com/office/drawing/2014/main" id="{0C305261-E285-462E-883B-02B8DDEB4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145"/>
              <a:ext cx="2676" cy="1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chemeClr val="bg2">
                    <a:gamma/>
                    <a:shade val="2862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69" name="Freeform 1557">
              <a:extLst>
                <a:ext uri="{FF2B5EF4-FFF2-40B4-BE49-F238E27FC236}">
                  <a16:creationId xmlns:a16="http://schemas.microsoft.com/office/drawing/2014/main" id="{1CAF61F5-1E6A-4778-A19A-F084AE8F4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2750"/>
              <a:ext cx="2495" cy="408"/>
            </a:xfrm>
            <a:custGeom>
              <a:avLst/>
              <a:gdLst>
                <a:gd name="T0" fmla="*/ 0 w 2495"/>
                <a:gd name="T1" fmla="*/ 726 h 726"/>
                <a:gd name="T2" fmla="*/ 0 w 2495"/>
                <a:gd name="T3" fmla="*/ 0 h 726"/>
                <a:gd name="T4" fmla="*/ 409 w 2495"/>
                <a:gd name="T5" fmla="*/ 136 h 726"/>
                <a:gd name="T6" fmla="*/ 2087 w 2495"/>
                <a:gd name="T7" fmla="*/ 136 h 726"/>
                <a:gd name="T8" fmla="*/ 2495 w 2495"/>
                <a:gd name="T9" fmla="*/ 0 h 726"/>
                <a:gd name="T10" fmla="*/ 2495 w 2495"/>
                <a:gd name="T11" fmla="*/ 726 h 726"/>
                <a:gd name="T12" fmla="*/ 2087 w 2495"/>
                <a:gd name="T13" fmla="*/ 589 h 726"/>
                <a:gd name="T14" fmla="*/ 409 w 2495"/>
                <a:gd name="T15" fmla="*/ 589 h 726"/>
                <a:gd name="T16" fmla="*/ 0 w 2495"/>
                <a:gd name="T17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5" h="726">
                  <a:moveTo>
                    <a:pt x="0" y="726"/>
                  </a:moveTo>
                  <a:lnTo>
                    <a:pt x="0" y="0"/>
                  </a:lnTo>
                  <a:lnTo>
                    <a:pt x="409" y="136"/>
                  </a:lnTo>
                  <a:lnTo>
                    <a:pt x="2087" y="136"/>
                  </a:lnTo>
                  <a:lnTo>
                    <a:pt x="2495" y="0"/>
                  </a:lnTo>
                  <a:lnTo>
                    <a:pt x="2495" y="726"/>
                  </a:lnTo>
                  <a:lnTo>
                    <a:pt x="2087" y="589"/>
                  </a:lnTo>
                  <a:lnTo>
                    <a:pt x="409" y="589"/>
                  </a:lnTo>
                  <a:lnTo>
                    <a:pt x="0" y="72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54118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0" name="Rectangle 1558">
              <a:extLst>
                <a:ext uri="{FF2B5EF4-FFF2-40B4-BE49-F238E27FC236}">
                  <a16:creationId xmlns:a16="http://schemas.microsoft.com/office/drawing/2014/main" id="{9CBEA2F0-CAF9-45F2-8E24-CF66B20C3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136" cy="4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1" name="Rectangle 1559">
              <a:extLst>
                <a:ext uri="{FF2B5EF4-FFF2-40B4-BE49-F238E27FC236}">
                  <a16:creationId xmlns:a16="http://schemas.microsoft.com/office/drawing/2014/main" id="{0D7ED21C-563B-4996-8B52-603705B64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750"/>
              <a:ext cx="136" cy="4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2" name="Rectangle 1560">
              <a:extLst>
                <a:ext uri="{FF2B5EF4-FFF2-40B4-BE49-F238E27FC236}">
                  <a16:creationId xmlns:a16="http://schemas.microsoft.com/office/drawing/2014/main" id="{8EDA9214-C77F-463B-9601-0C18D1A61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826"/>
              <a:ext cx="1679" cy="25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3" name="AutoShape 1561">
              <a:extLst>
                <a:ext uri="{FF2B5EF4-FFF2-40B4-BE49-F238E27FC236}">
                  <a16:creationId xmlns:a16="http://schemas.microsoft.com/office/drawing/2014/main" id="{F6AE07E2-8266-484B-81BF-13CDFF49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826"/>
              <a:ext cx="181" cy="255"/>
            </a:xfrm>
            <a:prstGeom prst="roundRect">
              <a:avLst>
                <a:gd name="adj" fmla="val 33148"/>
              </a:avLst>
            </a:prstGeom>
            <a:gradFill rotWithShape="1">
              <a:gsLst>
                <a:gs pos="0">
                  <a:schemeClr val="bg1">
                    <a:gamma/>
                    <a:tint val="54118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4" name="AutoShape 1562">
              <a:extLst>
                <a:ext uri="{FF2B5EF4-FFF2-40B4-BE49-F238E27FC236}">
                  <a16:creationId xmlns:a16="http://schemas.microsoft.com/office/drawing/2014/main" id="{5C81248D-615C-486D-8634-389482D31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826"/>
              <a:ext cx="181" cy="255"/>
            </a:xfrm>
            <a:prstGeom prst="roundRect">
              <a:avLst>
                <a:gd name="adj" fmla="val 33148"/>
              </a:avLst>
            </a:prstGeom>
            <a:gradFill rotWithShape="1">
              <a:gsLst>
                <a:gs pos="0">
                  <a:schemeClr val="bg1">
                    <a:gamma/>
                    <a:tint val="54118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5" name="Rectangle 1563">
              <a:extLst>
                <a:ext uri="{FF2B5EF4-FFF2-40B4-BE49-F238E27FC236}">
                  <a16:creationId xmlns:a16="http://schemas.microsoft.com/office/drawing/2014/main" id="{C822D5D3-A941-4264-88DD-627725B9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136" cy="2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6" name="Rectangle 1564">
              <a:extLst>
                <a:ext uri="{FF2B5EF4-FFF2-40B4-BE49-F238E27FC236}">
                  <a16:creationId xmlns:a16="http://schemas.microsoft.com/office/drawing/2014/main" id="{67DA6C4C-9F7E-4D62-9DF7-78F18380E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750"/>
              <a:ext cx="136" cy="2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7" name="Rectangle 1565">
              <a:extLst>
                <a:ext uri="{FF2B5EF4-FFF2-40B4-BE49-F238E27FC236}">
                  <a16:creationId xmlns:a16="http://schemas.microsoft.com/office/drawing/2014/main" id="{B881D4CD-48F5-450C-9974-227F9245A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132"/>
              <a:ext cx="136" cy="2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54118"/>
                    <a:invGamma/>
                    <a:alpha val="0"/>
                  </a:srgbClr>
                </a:gs>
                <a:gs pos="100000">
                  <a:srgbClr val="333333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78" name="Rectangle 1566">
              <a:extLst>
                <a:ext uri="{FF2B5EF4-FFF2-40B4-BE49-F238E27FC236}">
                  <a16:creationId xmlns:a16="http://schemas.microsoft.com/office/drawing/2014/main" id="{BA5F7C21-8622-4B9E-BD32-D08601C92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32"/>
              <a:ext cx="136" cy="2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54118"/>
                    <a:invGamma/>
                    <a:alpha val="0"/>
                  </a:srgbClr>
                </a:gs>
                <a:gs pos="100000">
                  <a:srgbClr val="333333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4879" name="Group 1567">
              <a:extLst>
                <a:ext uri="{FF2B5EF4-FFF2-40B4-BE49-F238E27FC236}">
                  <a16:creationId xmlns:a16="http://schemas.microsoft.com/office/drawing/2014/main" id="{2C000E09-5945-4272-B542-E59578080A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1" y="2850"/>
              <a:ext cx="208" cy="208"/>
              <a:chOff x="2077" y="2886"/>
              <a:chExt cx="136" cy="136"/>
            </a:xfrm>
          </p:grpSpPr>
          <p:sp>
            <p:nvSpPr>
              <p:cNvPr id="14880" name="Oval 1568">
                <a:extLst>
                  <a:ext uri="{FF2B5EF4-FFF2-40B4-BE49-F238E27FC236}">
                    <a16:creationId xmlns:a16="http://schemas.microsoft.com/office/drawing/2014/main" id="{99B453EA-E05B-4C7B-B895-A8700095F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881" name="Oval 1569">
                <a:extLst>
                  <a:ext uri="{FF2B5EF4-FFF2-40B4-BE49-F238E27FC236}">
                    <a16:creationId xmlns:a16="http://schemas.microsoft.com/office/drawing/2014/main" id="{D8A27AAA-822C-43A4-A577-47C3A6627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8" y="2896"/>
                <a:ext cx="115" cy="115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882" name="AutoShape 1570">
              <a:extLst>
                <a:ext uri="{FF2B5EF4-FFF2-40B4-BE49-F238E27FC236}">
                  <a16:creationId xmlns:a16="http://schemas.microsoft.com/office/drawing/2014/main" id="{10634941-B496-4A85-94F5-BC975C21B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863"/>
              <a:ext cx="181" cy="181"/>
            </a:xfrm>
            <a:prstGeom prst="flowChartDelay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3" name="Oval 1571">
              <a:extLst>
                <a:ext uri="{FF2B5EF4-FFF2-40B4-BE49-F238E27FC236}">
                  <a16:creationId xmlns:a16="http://schemas.microsoft.com/office/drawing/2014/main" id="{47FCF223-563D-4D92-9D2B-2B977116D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902"/>
              <a:ext cx="104" cy="10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4" name="Oval 1572">
              <a:extLst>
                <a:ext uri="{FF2B5EF4-FFF2-40B4-BE49-F238E27FC236}">
                  <a16:creationId xmlns:a16="http://schemas.microsoft.com/office/drawing/2014/main" id="{01C2812E-6D87-4CC8-A9D2-CEE14159A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" y="2913"/>
              <a:ext cx="84" cy="8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5" name="Rectangle 1573">
              <a:extLst>
                <a:ext uri="{FF2B5EF4-FFF2-40B4-BE49-F238E27FC236}">
                  <a16:creationId xmlns:a16="http://schemas.microsoft.com/office/drawing/2014/main" id="{5860B244-5C8C-4BC4-B894-FE6BD13BD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931"/>
              <a:ext cx="136" cy="9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rgbClr val="4D4D4D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6" name="Rectangle 1574">
              <a:extLst>
                <a:ext uri="{FF2B5EF4-FFF2-40B4-BE49-F238E27FC236}">
                  <a16:creationId xmlns:a16="http://schemas.microsoft.com/office/drawing/2014/main" id="{744CE794-510D-4F5E-9A3E-DB5C1A63E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931"/>
              <a:ext cx="136" cy="9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rgbClr val="4D4D4D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7" name="Rectangle 1575">
              <a:extLst>
                <a:ext uri="{FF2B5EF4-FFF2-40B4-BE49-F238E27FC236}">
                  <a16:creationId xmlns:a16="http://schemas.microsoft.com/office/drawing/2014/main" id="{A27CE96A-5DC9-4304-8896-7F7263C86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022"/>
              <a:ext cx="136" cy="2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8" name="Rectangle 1576">
              <a:extLst>
                <a:ext uri="{FF2B5EF4-FFF2-40B4-BE49-F238E27FC236}">
                  <a16:creationId xmlns:a16="http://schemas.microsoft.com/office/drawing/2014/main" id="{C1A8287B-B57D-4AA9-BB36-7197FCBF7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022"/>
              <a:ext cx="136" cy="2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89" name="Rectangle 1577">
              <a:extLst>
                <a:ext uri="{FF2B5EF4-FFF2-40B4-BE49-F238E27FC236}">
                  <a16:creationId xmlns:a16="http://schemas.microsoft.com/office/drawing/2014/main" id="{9F7094D5-09A4-4684-B10A-4FA98D3CD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750"/>
              <a:ext cx="11" cy="40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90" name="Rectangle 1578">
              <a:extLst>
                <a:ext uri="{FF2B5EF4-FFF2-40B4-BE49-F238E27FC236}">
                  <a16:creationId xmlns:a16="http://schemas.microsoft.com/office/drawing/2014/main" id="{2B66356F-FD0B-4640-A79A-F3BBCCE48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2750"/>
              <a:ext cx="11" cy="40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4891" name="Group 1579">
            <a:extLst>
              <a:ext uri="{FF2B5EF4-FFF2-40B4-BE49-F238E27FC236}">
                <a16:creationId xmlns:a16="http://schemas.microsoft.com/office/drawing/2014/main" id="{D6894BA8-7C3F-495C-909C-4BFD2BC9590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781300"/>
            <a:ext cx="830262" cy="1512888"/>
            <a:chOff x="3833" y="300"/>
            <a:chExt cx="1270" cy="2314"/>
          </a:xfrm>
        </p:grpSpPr>
        <p:sp>
          <p:nvSpPr>
            <p:cNvPr id="14892" name="Freeform 1580">
              <a:extLst>
                <a:ext uri="{FF2B5EF4-FFF2-40B4-BE49-F238E27FC236}">
                  <a16:creationId xmlns:a16="http://schemas.microsoft.com/office/drawing/2014/main" id="{010EFA40-7A79-41FC-93D0-88C41E92C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" y="2523"/>
              <a:ext cx="1270" cy="91"/>
            </a:xfrm>
            <a:custGeom>
              <a:avLst/>
              <a:gdLst>
                <a:gd name="T0" fmla="*/ 545 w 1361"/>
                <a:gd name="T1" fmla="*/ 46 h 273"/>
                <a:gd name="T2" fmla="*/ 408 w 1361"/>
                <a:gd name="T3" fmla="*/ 273 h 273"/>
                <a:gd name="T4" fmla="*/ 0 w 1361"/>
                <a:gd name="T5" fmla="*/ 273 h 273"/>
                <a:gd name="T6" fmla="*/ 0 w 1361"/>
                <a:gd name="T7" fmla="*/ 0 h 273"/>
                <a:gd name="T8" fmla="*/ 1361 w 1361"/>
                <a:gd name="T9" fmla="*/ 0 h 273"/>
                <a:gd name="T10" fmla="*/ 1361 w 1361"/>
                <a:gd name="T11" fmla="*/ 273 h 273"/>
                <a:gd name="T12" fmla="*/ 953 w 1361"/>
                <a:gd name="T13" fmla="*/ 273 h 273"/>
                <a:gd name="T14" fmla="*/ 817 w 1361"/>
                <a:gd name="T15" fmla="*/ 46 h 273"/>
                <a:gd name="T16" fmla="*/ 545 w 1361"/>
                <a:gd name="T17" fmla="*/ 4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1" h="273">
                  <a:moveTo>
                    <a:pt x="545" y="46"/>
                  </a:moveTo>
                  <a:lnTo>
                    <a:pt x="408" y="273"/>
                  </a:lnTo>
                  <a:lnTo>
                    <a:pt x="0" y="273"/>
                  </a:lnTo>
                  <a:lnTo>
                    <a:pt x="0" y="0"/>
                  </a:lnTo>
                  <a:lnTo>
                    <a:pt x="1361" y="0"/>
                  </a:lnTo>
                  <a:lnTo>
                    <a:pt x="1361" y="273"/>
                  </a:lnTo>
                  <a:lnTo>
                    <a:pt x="953" y="273"/>
                  </a:lnTo>
                  <a:lnTo>
                    <a:pt x="817" y="46"/>
                  </a:lnTo>
                  <a:lnTo>
                    <a:pt x="545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93" name="Rectangle 1581">
              <a:extLst>
                <a:ext uri="{FF2B5EF4-FFF2-40B4-BE49-F238E27FC236}">
                  <a16:creationId xmlns:a16="http://schemas.microsoft.com/office/drawing/2014/main" id="{6F3EC00D-BC9A-44FC-A331-74AD47090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300"/>
              <a:ext cx="91" cy="22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4" name="Rectangle 1582">
              <a:extLst>
                <a:ext uri="{FF2B5EF4-FFF2-40B4-BE49-F238E27FC236}">
                  <a16:creationId xmlns:a16="http://schemas.microsoft.com/office/drawing/2014/main" id="{8C0A4015-D633-49E6-9F21-307BDC92F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" y="300"/>
              <a:ext cx="91" cy="22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5" name="Rectangle 1583">
              <a:extLst>
                <a:ext uri="{FF2B5EF4-FFF2-40B4-BE49-F238E27FC236}">
                  <a16:creationId xmlns:a16="http://schemas.microsoft.com/office/drawing/2014/main" id="{5E276238-FE16-4C98-A319-958306269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300"/>
              <a:ext cx="91" cy="2223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7607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6" name="Rectangle 1584">
              <a:extLst>
                <a:ext uri="{FF2B5EF4-FFF2-40B4-BE49-F238E27FC236}">
                  <a16:creationId xmlns:a16="http://schemas.microsoft.com/office/drawing/2014/main" id="{F56072A5-7266-4F15-95D6-F1D69B113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432"/>
              <a:ext cx="907" cy="91"/>
            </a:xfrm>
            <a:prstGeom prst="rect">
              <a:avLst/>
            </a:prstGeom>
            <a:gradFill rotWithShape="1">
              <a:gsLst>
                <a:gs pos="0">
                  <a:srgbClr val="4D4D4D"/>
                </a:gs>
                <a:gs pos="50000">
                  <a:srgbClr val="4D4D4D">
                    <a:gamma/>
                    <a:tint val="85882"/>
                    <a:invGamma/>
                  </a:srgbClr>
                </a:gs>
                <a:gs pos="100000">
                  <a:srgbClr val="4D4D4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7" name="Rectangle 1585">
              <a:extLst>
                <a:ext uri="{FF2B5EF4-FFF2-40B4-BE49-F238E27FC236}">
                  <a16:creationId xmlns:a16="http://schemas.microsoft.com/office/drawing/2014/main" id="{E327A034-2425-447D-BD7E-84C000479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310"/>
              <a:ext cx="907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98" name="Rectangle 1586">
              <a:extLst>
                <a:ext uri="{FF2B5EF4-FFF2-40B4-BE49-F238E27FC236}">
                  <a16:creationId xmlns:a16="http://schemas.microsoft.com/office/drawing/2014/main" id="{60BB8A4E-A02E-401D-A459-722877592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346"/>
              <a:ext cx="907" cy="91"/>
            </a:xfrm>
            <a:prstGeom prst="rect">
              <a:avLst/>
            </a:prstGeom>
            <a:gradFill rotWithShape="1">
              <a:gsLst>
                <a:gs pos="0">
                  <a:srgbClr val="4D4D4D"/>
                </a:gs>
                <a:gs pos="50000">
                  <a:srgbClr val="4D4D4D">
                    <a:gamma/>
                    <a:tint val="85882"/>
                    <a:invGamma/>
                  </a:srgbClr>
                </a:gs>
                <a:gs pos="100000">
                  <a:srgbClr val="4D4D4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99" name="Group 1587">
              <a:extLst>
                <a:ext uri="{FF2B5EF4-FFF2-40B4-BE49-F238E27FC236}">
                  <a16:creationId xmlns:a16="http://schemas.microsoft.com/office/drawing/2014/main" id="{8E58921E-F9AA-4F68-B1B2-2CEEA7FA02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4" y="436"/>
              <a:ext cx="907" cy="1997"/>
              <a:chOff x="4014" y="436"/>
              <a:chExt cx="907" cy="1997"/>
            </a:xfrm>
          </p:grpSpPr>
          <p:sp>
            <p:nvSpPr>
              <p:cNvPr id="14900" name="Rectangle 1588">
                <a:extLst>
                  <a:ext uri="{FF2B5EF4-FFF2-40B4-BE49-F238E27FC236}">
                    <a16:creationId xmlns:a16="http://schemas.microsoft.com/office/drawing/2014/main" id="{CA3A539B-3EB8-4E1F-843B-45AC59EE4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436"/>
                <a:ext cx="907" cy="199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1" name="AutoShape 1589">
                <a:extLst>
                  <a:ext uri="{FF2B5EF4-FFF2-40B4-BE49-F238E27FC236}">
                    <a16:creationId xmlns:a16="http://schemas.microsoft.com/office/drawing/2014/main" id="{F8BE954A-00DD-4B0D-A173-3E53AED7E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436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2" name="AutoShape 1590">
                <a:extLst>
                  <a:ext uri="{FF2B5EF4-FFF2-40B4-BE49-F238E27FC236}">
                    <a16:creationId xmlns:a16="http://schemas.microsoft.com/office/drawing/2014/main" id="{6D88916F-B120-47D2-A742-B80FDACEA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482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3" name="AutoShape 1591">
                <a:extLst>
                  <a:ext uri="{FF2B5EF4-FFF2-40B4-BE49-F238E27FC236}">
                    <a16:creationId xmlns:a16="http://schemas.microsoft.com/office/drawing/2014/main" id="{3FD68AA6-0E27-4267-A3D5-E7707C004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526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4" name="AutoShape 1592">
                <a:extLst>
                  <a:ext uri="{FF2B5EF4-FFF2-40B4-BE49-F238E27FC236}">
                    <a16:creationId xmlns:a16="http://schemas.microsoft.com/office/drawing/2014/main" id="{E5440241-F3EF-448B-9574-77B6FACDC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5" name="AutoShape 1593">
                <a:extLst>
                  <a:ext uri="{FF2B5EF4-FFF2-40B4-BE49-F238E27FC236}">
                    <a16:creationId xmlns:a16="http://schemas.microsoft.com/office/drawing/2014/main" id="{F19FE4E4-5266-440D-96B9-CD52BD1ED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61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6" name="AutoShape 1594">
                <a:extLst>
                  <a:ext uri="{FF2B5EF4-FFF2-40B4-BE49-F238E27FC236}">
                    <a16:creationId xmlns:a16="http://schemas.microsoft.com/office/drawing/2014/main" id="{C104CD1A-BBE3-4F03-BD1A-F78EFFE1F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66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7" name="AutoShape 1595">
                <a:extLst>
                  <a:ext uri="{FF2B5EF4-FFF2-40B4-BE49-F238E27FC236}">
                    <a16:creationId xmlns:a16="http://schemas.microsoft.com/office/drawing/2014/main" id="{BD7D70D7-45EB-4A2D-989F-FFFCFA36A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70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8" name="AutoShape 1596">
                <a:extLst>
                  <a:ext uri="{FF2B5EF4-FFF2-40B4-BE49-F238E27FC236}">
                    <a16:creationId xmlns:a16="http://schemas.microsoft.com/office/drawing/2014/main" id="{19442B03-D0EA-4561-AF87-81ABB5587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75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9" name="AutoShape 1597">
                <a:extLst>
                  <a:ext uri="{FF2B5EF4-FFF2-40B4-BE49-F238E27FC236}">
                    <a16:creationId xmlns:a16="http://schemas.microsoft.com/office/drawing/2014/main" id="{09BD0F7E-0BED-4EAF-9588-8AE5EA979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799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0" name="AutoShape 1598">
                <a:extLst>
                  <a:ext uri="{FF2B5EF4-FFF2-40B4-BE49-F238E27FC236}">
                    <a16:creationId xmlns:a16="http://schemas.microsoft.com/office/drawing/2014/main" id="{6890572D-0B15-4B95-91D2-09FA76203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845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1" name="AutoShape 1599">
                <a:extLst>
                  <a:ext uri="{FF2B5EF4-FFF2-40B4-BE49-F238E27FC236}">
                    <a16:creationId xmlns:a16="http://schemas.microsoft.com/office/drawing/2014/main" id="{7E1EB7DB-8057-4EA1-856E-CB106A824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889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2" name="AutoShape 1600">
                <a:extLst>
                  <a:ext uri="{FF2B5EF4-FFF2-40B4-BE49-F238E27FC236}">
                    <a16:creationId xmlns:a16="http://schemas.microsoft.com/office/drawing/2014/main" id="{4C07E14D-B072-41E5-A726-EB349C336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935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3" name="AutoShape 1601">
                <a:extLst>
                  <a:ext uri="{FF2B5EF4-FFF2-40B4-BE49-F238E27FC236}">
                    <a16:creationId xmlns:a16="http://schemas.microsoft.com/office/drawing/2014/main" id="{98AF1E85-412B-47BE-AC58-20EDFA8A1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981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4" name="AutoShape 1602">
                <a:extLst>
                  <a:ext uri="{FF2B5EF4-FFF2-40B4-BE49-F238E27FC236}">
                    <a16:creationId xmlns:a16="http://schemas.microsoft.com/office/drawing/2014/main" id="{EF030F6C-0CDA-487E-9DDC-2071AB9B6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02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5" name="AutoShape 1603">
                <a:extLst>
                  <a:ext uri="{FF2B5EF4-FFF2-40B4-BE49-F238E27FC236}">
                    <a16:creationId xmlns:a16="http://schemas.microsoft.com/office/drawing/2014/main" id="{E7F2AFDC-7B8A-4EB6-9D98-9331DFA4E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071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6" name="AutoShape 1604">
                <a:extLst>
                  <a:ext uri="{FF2B5EF4-FFF2-40B4-BE49-F238E27FC236}">
                    <a16:creationId xmlns:a16="http://schemas.microsoft.com/office/drawing/2014/main" id="{6E6AFB9F-2EF0-4478-8EBD-F8037914C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11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7" name="AutoShape 1605">
                <a:extLst>
                  <a:ext uri="{FF2B5EF4-FFF2-40B4-BE49-F238E27FC236}">
                    <a16:creationId xmlns:a16="http://schemas.microsoft.com/office/drawing/2014/main" id="{147EC575-012E-445E-AC2A-5BDC3C022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162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8" name="AutoShape 1606">
                <a:extLst>
                  <a:ext uri="{FF2B5EF4-FFF2-40B4-BE49-F238E27FC236}">
                    <a16:creationId xmlns:a16="http://schemas.microsoft.com/office/drawing/2014/main" id="{28AAC66E-920D-4841-9B00-C556AFA1A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20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9" name="AutoShape 1607">
                <a:extLst>
                  <a:ext uri="{FF2B5EF4-FFF2-40B4-BE49-F238E27FC236}">
                    <a16:creationId xmlns:a16="http://schemas.microsoft.com/office/drawing/2014/main" id="{F40AF0CE-A2B1-41B7-9B22-18502ED35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252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0" name="AutoShape 1608">
                <a:extLst>
                  <a:ext uri="{FF2B5EF4-FFF2-40B4-BE49-F238E27FC236}">
                    <a16:creationId xmlns:a16="http://schemas.microsoft.com/office/drawing/2014/main" id="{3D787D26-0BDC-4793-9F2D-91F27882F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29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1" name="AutoShape 1609">
                <a:extLst>
                  <a:ext uri="{FF2B5EF4-FFF2-40B4-BE49-F238E27FC236}">
                    <a16:creationId xmlns:a16="http://schemas.microsoft.com/office/drawing/2014/main" id="{9B9B49A9-541F-41F0-AEF0-F2D91FE60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34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2" name="AutoShape 1610">
                <a:extLst>
                  <a:ext uri="{FF2B5EF4-FFF2-40B4-BE49-F238E27FC236}">
                    <a16:creationId xmlns:a16="http://schemas.microsoft.com/office/drawing/2014/main" id="{CEAB4841-B574-4ABF-BD1B-07E4B63A5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390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3" name="AutoShape 1611">
                <a:extLst>
                  <a:ext uri="{FF2B5EF4-FFF2-40B4-BE49-F238E27FC236}">
                    <a16:creationId xmlns:a16="http://schemas.microsoft.com/office/drawing/2014/main" id="{293E6DF4-51C4-4223-942B-2B312D133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43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4" name="AutoShape 1612">
                <a:extLst>
                  <a:ext uri="{FF2B5EF4-FFF2-40B4-BE49-F238E27FC236}">
                    <a16:creationId xmlns:a16="http://schemas.microsoft.com/office/drawing/2014/main" id="{5B802B04-AEE8-4140-B8EC-ED2319A66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480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5" name="AutoShape 1613">
                <a:extLst>
                  <a:ext uri="{FF2B5EF4-FFF2-40B4-BE49-F238E27FC236}">
                    <a16:creationId xmlns:a16="http://schemas.microsoft.com/office/drawing/2014/main" id="{3AF36BC7-1299-4511-A797-E15D02347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525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6" name="AutoShape 1614">
                <a:extLst>
                  <a:ext uri="{FF2B5EF4-FFF2-40B4-BE49-F238E27FC236}">
                    <a16:creationId xmlns:a16="http://schemas.microsoft.com/office/drawing/2014/main" id="{4F6CC217-E109-431E-BDAB-50B801D55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571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7" name="AutoShape 1615">
                <a:extLst>
                  <a:ext uri="{FF2B5EF4-FFF2-40B4-BE49-F238E27FC236}">
                    <a16:creationId xmlns:a16="http://schemas.microsoft.com/office/drawing/2014/main" id="{1CDC01E7-8457-4057-AEEE-F9DF7B81D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615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8" name="AutoShape 1616">
                <a:extLst>
                  <a:ext uri="{FF2B5EF4-FFF2-40B4-BE49-F238E27FC236}">
                    <a16:creationId xmlns:a16="http://schemas.microsoft.com/office/drawing/2014/main" id="{27E0430E-DEE9-472D-88C7-29FC09988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661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29" name="AutoShape 1617">
                <a:extLst>
                  <a:ext uri="{FF2B5EF4-FFF2-40B4-BE49-F238E27FC236}">
                    <a16:creationId xmlns:a16="http://schemas.microsoft.com/office/drawing/2014/main" id="{14B8B9E5-70F1-4C10-ADAE-020B3E6D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70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0" name="AutoShape 1618">
                <a:extLst>
                  <a:ext uri="{FF2B5EF4-FFF2-40B4-BE49-F238E27FC236}">
                    <a16:creationId xmlns:a16="http://schemas.microsoft.com/office/drawing/2014/main" id="{F13C2882-D54C-4046-AD44-1AB3C647D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753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1" name="AutoShape 1619">
                <a:extLst>
                  <a:ext uri="{FF2B5EF4-FFF2-40B4-BE49-F238E27FC236}">
                    <a16:creationId xmlns:a16="http://schemas.microsoft.com/office/drawing/2014/main" id="{73A85D3B-1D74-4B59-9C73-BE2791DBC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79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2" name="AutoShape 1620">
                <a:extLst>
                  <a:ext uri="{FF2B5EF4-FFF2-40B4-BE49-F238E27FC236}">
                    <a16:creationId xmlns:a16="http://schemas.microsoft.com/office/drawing/2014/main" id="{8A702E88-3EEC-4EDA-9B9F-1E323D07C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843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3" name="AutoShape 1621">
                <a:extLst>
                  <a:ext uri="{FF2B5EF4-FFF2-40B4-BE49-F238E27FC236}">
                    <a16:creationId xmlns:a16="http://schemas.microsoft.com/office/drawing/2014/main" id="{38AE33DD-D413-45EE-915B-8B322E609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88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4" name="AutoShape 1622">
                <a:extLst>
                  <a:ext uri="{FF2B5EF4-FFF2-40B4-BE49-F238E27FC236}">
                    <a16:creationId xmlns:a16="http://schemas.microsoft.com/office/drawing/2014/main" id="{0128A7C2-A42F-4C59-86BA-1F48AD9F6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933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5" name="AutoShape 1623">
                <a:extLst>
                  <a:ext uri="{FF2B5EF4-FFF2-40B4-BE49-F238E27FC236}">
                    <a16:creationId xmlns:a16="http://schemas.microsoft.com/office/drawing/2014/main" id="{1F4E0041-5A83-485B-8584-2DF359816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197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6" name="AutoShape 1624">
                <a:extLst>
                  <a:ext uri="{FF2B5EF4-FFF2-40B4-BE49-F238E27FC236}">
                    <a16:creationId xmlns:a16="http://schemas.microsoft.com/office/drawing/2014/main" id="{67EB0094-2576-42B6-8EEF-3E662DBDD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02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7" name="AutoShape 1625">
                <a:extLst>
                  <a:ext uri="{FF2B5EF4-FFF2-40B4-BE49-F238E27FC236}">
                    <a16:creationId xmlns:a16="http://schemas.microsoft.com/office/drawing/2014/main" id="{875D5002-0587-4E75-A167-7A4425F3E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068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8" name="AutoShape 1626">
                <a:extLst>
                  <a:ext uri="{FF2B5EF4-FFF2-40B4-BE49-F238E27FC236}">
                    <a16:creationId xmlns:a16="http://schemas.microsoft.com/office/drawing/2014/main" id="{C0D38BD9-7D21-46D7-B974-8DE76E6A7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114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39" name="AutoShape 1627">
                <a:extLst>
                  <a:ext uri="{FF2B5EF4-FFF2-40B4-BE49-F238E27FC236}">
                    <a16:creationId xmlns:a16="http://schemas.microsoft.com/office/drawing/2014/main" id="{CC41EDB1-1B03-4BD2-9195-22B5D0D90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160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0" name="AutoShape 1628">
                <a:extLst>
                  <a:ext uri="{FF2B5EF4-FFF2-40B4-BE49-F238E27FC236}">
                    <a16:creationId xmlns:a16="http://schemas.microsoft.com/office/drawing/2014/main" id="{33A4AB31-4D4A-4F27-B6B6-BFCA2BA5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206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1" name="AutoShape 1629">
                <a:extLst>
                  <a:ext uri="{FF2B5EF4-FFF2-40B4-BE49-F238E27FC236}">
                    <a16:creationId xmlns:a16="http://schemas.microsoft.com/office/drawing/2014/main" id="{B6F15150-8F02-49E9-BD89-D0AB34F1C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250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2" name="AutoShape 1630">
                <a:extLst>
                  <a:ext uri="{FF2B5EF4-FFF2-40B4-BE49-F238E27FC236}">
                    <a16:creationId xmlns:a16="http://schemas.microsoft.com/office/drawing/2014/main" id="{0B92D184-3211-42AF-9CE4-C66097943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296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3" name="AutoShape 1631">
                <a:extLst>
                  <a:ext uri="{FF2B5EF4-FFF2-40B4-BE49-F238E27FC236}">
                    <a16:creationId xmlns:a16="http://schemas.microsoft.com/office/drawing/2014/main" id="{65E3860E-962F-4C96-BD16-A6FF34F9B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341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44" name="AutoShape 1632">
                <a:extLst>
                  <a:ext uri="{FF2B5EF4-FFF2-40B4-BE49-F238E27FC236}">
                    <a16:creationId xmlns:a16="http://schemas.microsoft.com/office/drawing/2014/main" id="{82FA3CE9-92D1-40C0-BF18-7C9F8759A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2387"/>
                <a:ext cx="90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50000">
                    <a:srgbClr val="4D4D4D"/>
                  </a:gs>
                  <a:gs pos="100000">
                    <a:srgbClr val="4D4D4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45" name="Rectangle 1633">
              <a:extLst>
                <a:ext uri="{FF2B5EF4-FFF2-40B4-BE49-F238E27FC236}">
                  <a16:creationId xmlns:a16="http://schemas.microsoft.com/office/drawing/2014/main" id="{E71B90D4-5C1B-4D1B-AD9A-F54C32F45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354"/>
              <a:ext cx="110" cy="6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6" name="Rectangle 1634">
              <a:extLst>
                <a:ext uri="{FF2B5EF4-FFF2-40B4-BE49-F238E27FC236}">
                  <a16:creationId xmlns:a16="http://schemas.microsoft.com/office/drawing/2014/main" id="{0BD496FA-5B10-4B51-9DA7-ABDD44268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308"/>
              <a:ext cx="363" cy="221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6078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47" name="Group 1635">
            <a:extLst>
              <a:ext uri="{FF2B5EF4-FFF2-40B4-BE49-F238E27FC236}">
                <a16:creationId xmlns:a16="http://schemas.microsoft.com/office/drawing/2014/main" id="{11B1B8CE-9501-4AD2-AD5B-F6400FA98961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557338"/>
            <a:ext cx="1584325" cy="233362"/>
            <a:chOff x="295" y="3249"/>
            <a:chExt cx="4626" cy="680"/>
          </a:xfrm>
        </p:grpSpPr>
        <p:sp>
          <p:nvSpPr>
            <p:cNvPr id="14948" name="AutoShape 1636">
              <a:extLst>
                <a:ext uri="{FF2B5EF4-FFF2-40B4-BE49-F238E27FC236}">
                  <a16:creationId xmlns:a16="http://schemas.microsoft.com/office/drawing/2014/main" id="{B3928B29-AD5E-4026-87D2-3DBB8EC64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3249"/>
              <a:ext cx="4626" cy="680"/>
            </a:xfrm>
            <a:prstGeom prst="roundRect">
              <a:avLst>
                <a:gd name="adj" fmla="val 6028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9" name="Rectangle 1637">
              <a:extLst>
                <a:ext uri="{FF2B5EF4-FFF2-40B4-BE49-F238E27FC236}">
                  <a16:creationId xmlns:a16="http://schemas.microsoft.com/office/drawing/2014/main" id="{B6EF40A6-F881-4FCE-9A0C-DE6465C12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3249"/>
              <a:ext cx="4354" cy="680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50" name="Group 1638">
              <a:extLst>
                <a:ext uri="{FF2B5EF4-FFF2-40B4-BE49-F238E27FC236}">
                  <a16:creationId xmlns:a16="http://schemas.microsoft.com/office/drawing/2014/main" id="{671B4505-CFF5-4397-AB6D-59C0CB7D16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3249"/>
              <a:ext cx="4353" cy="680"/>
              <a:chOff x="431" y="3249"/>
              <a:chExt cx="4353" cy="680"/>
            </a:xfrm>
          </p:grpSpPr>
          <p:grpSp>
            <p:nvGrpSpPr>
              <p:cNvPr id="14951" name="Group 1639">
                <a:extLst>
                  <a:ext uri="{FF2B5EF4-FFF2-40B4-BE49-F238E27FC236}">
                    <a16:creationId xmlns:a16="http://schemas.microsoft.com/office/drawing/2014/main" id="{744B01CB-126C-43DA-951C-21A8213841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" y="3249"/>
                <a:ext cx="1088" cy="680"/>
                <a:chOff x="431" y="3249"/>
                <a:chExt cx="1088" cy="680"/>
              </a:xfrm>
            </p:grpSpPr>
            <p:sp>
              <p:nvSpPr>
                <p:cNvPr id="14952" name="AutoShape 1640">
                  <a:extLst>
                    <a:ext uri="{FF2B5EF4-FFF2-40B4-BE49-F238E27FC236}">
                      <a16:creationId xmlns:a16="http://schemas.microsoft.com/office/drawing/2014/main" id="{1744AB9C-CBC9-4211-9913-1C55AD412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" y="3249"/>
                  <a:ext cx="1088" cy="22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7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953" name="Group 1641">
                  <a:extLst>
                    <a:ext uri="{FF2B5EF4-FFF2-40B4-BE49-F238E27FC236}">
                      <a16:creationId xmlns:a16="http://schemas.microsoft.com/office/drawing/2014/main" id="{6684F07D-F690-4AD1-AF83-A9005CFE8E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475"/>
                  <a:ext cx="1088" cy="227"/>
                  <a:chOff x="567" y="3475"/>
                  <a:chExt cx="1088" cy="227"/>
                </a:xfrm>
              </p:grpSpPr>
              <p:sp>
                <p:nvSpPr>
                  <p:cNvPr id="14954" name="AutoShape 1642">
                    <a:extLst>
                      <a:ext uri="{FF2B5EF4-FFF2-40B4-BE49-F238E27FC236}">
                        <a16:creationId xmlns:a16="http://schemas.microsoft.com/office/drawing/2014/main" id="{C5BD830D-CB1F-4687-8378-A581ACF797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55" name="AutoShape 1643">
                    <a:extLst>
                      <a:ext uri="{FF2B5EF4-FFF2-40B4-BE49-F238E27FC236}">
                        <a16:creationId xmlns:a16="http://schemas.microsoft.com/office/drawing/2014/main" id="{170A1E2F-413B-4028-B58D-08C013C9D9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56" name="Group 1644">
                    <a:extLst>
                      <a:ext uri="{FF2B5EF4-FFF2-40B4-BE49-F238E27FC236}">
                        <a16:creationId xmlns:a16="http://schemas.microsoft.com/office/drawing/2014/main" id="{08E446BD-FAF5-4972-8414-7B11165D31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4957" name="AutoShape 1645">
                      <a:extLst>
                        <a:ext uri="{FF2B5EF4-FFF2-40B4-BE49-F238E27FC236}">
                          <a16:creationId xmlns:a16="http://schemas.microsoft.com/office/drawing/2014/main" id="{8C6ED937-E01F-4A6E-82A2-2B6A008BA6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58" name="AutoShape 1646">
                      <a:extLst>
                        <a:ext uri="{FF2B5EF4-FFF2-40B4-BE49-F238E27FC236}">
                          <a16:creationId xmlns:a16="http://schemas.microsoft.com/office/drawing/2014/main" id="{118967AA-922B-40A5-9D47-ED9C2C0CC0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59" name="AutoShape 1647">
                      <a:extLst>
                        <a:ext uri="{FF2B5EF4-FFF2-40B4-BE49-F238E27FC236}">
                          <a16:creationId xmlns:a16="http://schemas.microsoft.com/office/drawing/2014/main" id="{F6EF9749-8CE1-4103-81B8-50E25B33ED3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60" name="AutoShape 1648">
                      <a:extLst>
                        <a:ext uri="{FF2B5EF4-FFF2-40B4-BE49-F238E27FC236}">
                          <a16:creationId xmlns:a16="http://schemas.microsoft.com/office/drawing/2014/main" id="{49D37FD7-ED0A-4256-A3E0-679816D495E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61" name="Group 1649">
                  <a:extLst>
                    <a:ext uri="{FF2B5EF4-FFF2-40B4-BE49-F238E27FC236}">
                      <a16:creationId xmlns:a16="http://schemas.microsoft.com/office/drawing/2014/main" id="{85A2F292-7EE7-427E-B3C0-1CBD790BD1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3" y="3272"/>
                  <a:ext cx="1043" cy="181"/>
                  <a:chOff x="612" y="3203"/>
                  <a:chExt cx="1043" cy="272"/>
                </a:xfrm>
              </p:grpSpPr>
              <p:sp>
                <p:nvSpPr>
                  <p:cNvPr id="14962" name="AutoShape 1650">
                    <a:extLst>
                      <a:ext uri="{FF2B5EF4-FFF2-40B4-BE49-F238E27FC236}">
                        <a16:creationId xmlns:a16="http://schemas.microsoft.com/office/drawing/2014/main" id="{6078A8D2-DCE5-48FA-B06C-3BC2113D5B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3" name="AutoShape 1651">
                    <a:extLst>
                      <a:ext uri="{FF2B5EF4-FFF2-40B4-BE49-F238E27FC236}">
                        <a16:creationId xmlns:a16="http://schemas.microsoft.com/office/drawing/2014/main" id="{772299D1-F75C-4090-B80A-4482993CB4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4" name="AutoShape 1652">
                    <a:extLst>
                      <a:ext uri="{FF2B5EF4-FFF2-40B4-BE49-F238E27FC236}">
                        <a16:creationId xmlns:a16="http://schemas.microsoft.com/office/drawing/2014/main" id="{D1135F4A-5EC6-45E1-B149-67504BE31C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5" name="AutoShape 1653">
                    <a:extLst>
                      <a:ext uri="{FF2B5EF4-FFF2-40B4-BE49-F238E27FC236}">
                        <a16:creationId xmlns:a16="http://schemas.microsoft.com/office/drawing/2014/main" id="{9BB13D88-057D-4E7B-900A-CA931222B3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6" name="AutoShape 1654">
                    <a:extLst>
                      <a:ext uri="{FF2B5EF4-FFF2-40B4-BE49-F238E27FC236}">
                        <a16:creationId xmlns:a16="http://schemas.microsoft.com/office/drawing/2014/main" id="{1D78CDCF-A104-44FC-9EED-0B7B8CDBF9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7" name="AutoShape 1655">
                    <a:extLst>
                      <a:ext uri="{FF2B5EF4-FFF2-40B4-BE49-F238E27FC236}">
                        <a16:creationId xmlns:a16="http://schemas.microsoft.com/office/drawing/2014/main" id="{7C1F917D-5126-4E4E-9460-F82CD74EC5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8" name="AutoShape 1656">
                    <a:extLst>
                      <a:ext uri="{FF2B5EF4-FFF2-40B4-BE49-F238E27FC236}">
                        <a16:creationId xmlns:a16="http://schemas.microsoft.com/office/drawing/2014/main" id="{FB33527E-9248-4E7B-B418-3CD168C204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9" name="AutoShape 1657">
                    <a:extLst>
                      <a:ext uri="{FF2B5EF4-FFF2-40B4-BE49-F238E27FC236}">
                        <a16:creationId xmlns:a16="http://schemas.microsoft.com/office/drawing/2014/main" id="{0B66D8AB-D867-4BD6-B521-BBDFC7641B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70" name="Group 1658">
                  <a:extLst>
                    <a:ext uri="{FF2B5EF4-FFF2-40B4-BE49-F238E27FC236}">
                      <a16:creationId xmlns:a16="http://schemas.microsoft.com/office/drawing/2014/main" id="{258B6BF7-8A75-46C7-B4B9-FB692CB46A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702"/>
                  <a:ext cx="1088" cy="227"/>
                  <a:chOff x="567" y="3475"/>
                  <a:chExt cx="1088" cy="227"/>
                </a:xfrm>
              </p:grpSpPr>
              <p:sp>
                <p:nvSpPr>
                  <p:cNvPr id="14971" name="AutoShape 1659">
                    <a:extLst>
                      <a:ext uri="{FF2B5EF4-FFF2-40B4-BE49-F238E27FC236}">
                        <a16:creationId xmlns:a16="http://schemas.microsoft.com/office/drawing/2014/main" id="{E0BE1419-34A4-4882-88D6-A2A9042FC3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72" name="AutoShape 1660">
                    <a:extLst>
                      <a:ext uri="{FF2B5EF4-FFF2-40B4-BE49-F238E27FC236}">
                        <a16:creationId xmlns:a16="http://schemas.microsoft.com/office/drawing/2014/main" id="{182FB2FC-2E96-4FA5-902D-FFA590611E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73" name="Group 1661">
                    <a:extLst>
                      <a:ext uri="{FF2B5EF4-FFF2-40B4-BE49-F238E27FC236}">
                        <a16:creationId xmlns:a16="http://schemas.microsoft.com/office/drawing/2014/main" id="{CD458692-5945-43C4-87BC-7C18970D82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4974" name="AutoShape 1662">
                      <a:extLst>
                        <a:ext uri="{FF2B5EF4-FFF2-40B4-BE49-F238E27FC236}">
                          <a16:creationId xmlns:a16="http://schemas.microsoft.com/office/drawing/2014/main" id="{3C60ED50-88FA-4BC6-A875-83784AAC6B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75" name="AutoShape 1663">
                      <a:extLst>
                        <a:ext uri="{FF2B5EF4-FFF2-40B4-BE49-F238E27FC236}">
                          <a16:creationId xmlns:a16="http://schemas.microsoft.com/office/drawing/2014/main" id="{008281CE-C1B7-49F2-AFE6-7D3DA419B0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76" name="AutoShape 1664">
                      <a:extLst>
                        <a:ext uri="{FF2B5EF4-FFF2-40B4-BE49-F238E27FC236}">
                          <a16:creationId xmlns:a16="http://schemas.microsoft.com/office/drawing/2014/main" id="{7013A2B3-B691-456D-AF89-F8BB569032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77" name="AutoShape 1665">
                      <a:extLst>
                        <a:ext uri="{FF2B5EF4-FFF2-40B4-BE49-F238E27FC236}">
                          <a16:creationId xmlns:a16="http://schemas.microsoft.com/office/drawing/2014/main" id="{C962125B-EAD8-4DAE-B974-F80DC04534F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978" name="Group 1666">
                <a:extLst>
                  <a:ext uri="{FF2B5EF4-FFF2-40B4-BE49-F238E27FC236}">
                    <a16:creationId xmlns:a16="http://schemas.microsoft.com/office/drawing/2014/main" id="{E08A79CC-A62B-49A6-B2F0-4CE266818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19" y="3249"/>
                <a:ext cx="1088" cy="680"/>
                <a:chOff x="431" y="3249"/>
                <a:chExt cx="1088" cy="680"/>
              </a:xfrm>
            </p:grpSpPr>
            <p:sp>
              <p:nvSpPr>
                <p:cNvPr id="14979" name="AutoShape 1667">
                  <a:extLst>
                    <a:ext uri="{FF2B5EF4-FFF2-40B4-BE49-F238E27FC236}">
                      <a16:creationId xmlns:a16="http://schemas.microsoft.com/office/drawing/2014/main" id="{8CA3CDC1-5E3B-4E7F-AEA1-ABB45DADC2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" y="3249"/>
                  <a:ext cx="1088" cy="22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7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980" name="Group 1668">
                  <a:extLst>
                    <a:ext uri="{FF2B5EF4-FFF2-40B4-BE49-F238E27FC236}">
                      <a16:creationId xmlns:a16="http://schemas.microsoft.com/office/drawing/2014/main" id="{143C5DD5-9761-4059-B111-13D037F9FD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475"/>
                  <a:ext cx="1088" cy="227"/>
                  <a:chOff x="567" y="3475"/>
                  <a:chExt cx="1088" cy="227"/>
                </a:xfrm>
              </p:grpSpPr>
              <p:sp>
                <p:nvSpPr>
                  <p:cNvPr id="14981" name="AutoShape 1669">
                    <a:extLst>
                      <a:ext uri="{FF2B5EF4-FFF2-40B4-BE49-F238E27FC236}">
                        <a16:creationId xmlns:a16="http://schemas.microsoft.com/office/drawing/2014/main" id="{7BC0FB5D-FD40-48AA-88B3-D0EA3BD8C6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82" name="AutoShape 1670">
                    <a:extLst>
                      <a:ext uri="{FF2B5EF4-FFF2-40B4-BE49-F238E27FC236}">
                        <a16:creationId xmlns:a16="http://schemas.microsoft.com/office/drawing/2014/main" id="{FCE29E80-B40A-42F9-A717-E26035B9A8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83" name="Group 1671">
                    <a:extLst>
                      <a:ext uri="{FF2B5EF4-FFF2-40B4-BE49-F238E27FC236}">
                        <a16:creationId xmlns:a16="http://schemas.microsoft.com/office/drawing/2014/main" id="{FA011B4E-4A90-47EA-9D90-2D886785CA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4984" name="AutoShape 1672">
                      <a:extLst>
                        <a:ext uri="{FF2B5EF4-FFF2-40B4-BE49-F238E27FC236}">
                          <a16:creationId xmlns:a16="http://schemas.microsoft.com/office/drawing/2014/main" id="{8C969258-5E27-452E-9582-C8CBE41B11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85" name="AutoShape 1673">
                      <a:extLst>
                        <a:ext uri="{FF2B5EF4-FFF2-40B4-BE49-F238E27FC236}">
                          <a16:creationId xmlns:a16="http://schemas.microsoft.com/office/drawing/2014/main" id="{E7B549FE-467E-4E4C-A49F-5AA3B93E3B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86" name="AutoShape 1674">
                      <a:extLst>
                        <a:ext uri="{FF2B5EF4-FFF2-40B4-BE49-F238E27FC236}">
                          <a16:creationId xmlns:a16="http://schemas.microsoft.com/office/drawing/2014/main" id="{42BE1807-482E-4ECC-8F50-1275491DB2A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87" name="AutoShape 1675">
                      <a:extLst>
                        <a:ext uri="{FF2B5EF4-FFF2-40B4-BE49-F238E27FC236}">
                          <a16:creationId xmlns:a16="http://schemas.microsoft.com/office/drawing/2014/main" id="{B890C065-B894-4AAE-A822-BFE3300847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88" name="Group 1676">
                  <a:extLst>
                    <a:ext uri="{FF2B5EF4-FFF2-40B4-BE49-F238E27FC236}">
                      <a16:creationId xmlns:a16="http://schemas.microsoft.com/office/drawing/2014/main" id="{7395CBF4-C750-43A0-959C-FD69E8159C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3" y="3272"/>
                  <a:ext cx="1043" cy="181"/>
                  <a:chOff x="612" y="3203"/>
                  <a:chExt cx="1043" cy="272"/>
                </a:xfrm>
              </p:grpSpPr>
              <p:sp>
                <p:nvSpPr>
                  <p:cNvPr id="14989" name="AutoShape 1677">
                    <a:extLst>
                      <a:ext uri="{FF2B5EF4-FFF2-40B4-BE49-F238E27FC236}">
                        <a16:creationId xmlns:a16="http://schemas.microsoft.com/office/drawing/2014/main" id="{F5EDAF8D-28D6-4666-8A66-6D98771135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0" name="AutoShape 1678">
                    <a:extLst>
                      <a:ext uri="{FF2B5EF4-FFF2-40B4-BE49-F238E27FC236}">
                        <a16:creationId xmlns:a16="http://schemas.microsoft.com/office/drawing/2014/main" id="{67A18720-C9F0-4421-B5B4-91AF6B5492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1" name="AutoShape 1679">
                    <a:extLst>
                      <a:ext uri="{FF2B5EF4-FFF2-40B4-BE49-F238E27FC236}">
                        <a16:creationId xmlns:a16="http://schemas.microsoft.com/office/drawing/2014/main" id="{C57EF544-6629-4E33-80E1-1EE4708FF3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2" name="AutoShape 1680">
                    <a:extLst>
                      <a:ext uri="{FF2B5EF4-FFF2-40B4-BE49-F238E27FC236}">
                        <a16:creationId xmlns:a16="http://schemas.microsoft.com/office/drawing/2014/main" id="{1A861619-A658-4A52-A4E4-0C9B7A8932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3" name="AutoShape 1681">
                    <a:extLst>
                      <a:ext uri="{FF2B5EF4-FFF2-40B4-BE49-F238E27FC236}">
                        <a16:creationId xmlns:a16="http://schemas.microsoft.com/office/drawing/2014/main" id="{4338CA92-9706-4CCB-BE8B-183B3C3CDD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4" name="AutoShape 1682">
                    <a:extLst>
                      <a:ext uri="{FF2B5EF4-FFF2-40B4-BE49-F238E27FC236}">
                        <a16:creationId xmlns:a16="http://schemas.microsoft.com/office/drawing/2014/main" id="{A7D3FC2F-43ED-4058-8389-681B655295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5" name="AutoShape 1683">
                    <a:extLst>
                      <a:ext uri="{FF2B5EF4-FFF2-40B4-BE49-F238E27FC236}">
                        <a16:creationId xmlns:a16="http://schemas.microsoft.com/office/drawing/2014/main" id="{1789C15F-5795-495C-8DE3-D1C8FD1624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6" name="AutoShape 1684">
                    <a:extLst>
                      <a:ext uri="{FF2B5EF4-FFF2-40B4-BE49-F238E27FC236}">
                        <a16:creationId xmlns:a16="http://schemas.microsoft.com/office/drawing/2014/main" id="{341E88D2-6E05-436C-B626-83C4F434D9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97" name="Group 1685">
                  <a:extLst>
                    <a:ext uri="{FF2B5EF4-FFF2-40B4-BE49-F238E27FC236}">
                      <a16:creationId xmlns:a16="http://schemas.microsoft.com/office/drawing/2014/main" id="{EDF47E99-A46C-4F60-BE40-7F883DBEFD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702"/>
                  <a:ext cx="1088" cy="227"/>
                  <a:chOff x="567" y="3475"/>
                  <a:chExt cx="1088" cy="227"/>
                </a:xfrm>
              </p:grpSpPr>
              <p:sp>
                <p:nvSpPr>
                  <p:cNvPr id="14998" name="AutoShape 1686">
                    <a:extLst>
                      <a:ext uri="{FF2B5EF4-FFF2-40B4-BE49-F238E27FC236}">
                        <a16:creationId xmlns:a16="http://schemas.microsoft.com/office/drawing/2014/main" id="{61888EC0-AE80-4E4A-9943-D45248FB8F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99" name="AutoShape 1687">
                    <a:extLst>
                      <a:ext uri="{FF2B5EF4-FFF2-40B4-BE49-F238E27FC236}">
                        <a16:creationId xmlns:a16="http://schemas.microsoft.com/office/drawing/2014/main" id="{5FFECA6F-4341-4936-B2F3-3209013724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000" name="Group 1688">
                    <a:extLst>
                      <a:ext uri="{FF2B5EF4-FFF2-40B4-BE49-F238E27FC236}">
                        <a16:creationId xmlns:a16="http://schemas.microsoft.com/office/drawing/2014/main" id="{310A0FA7-93BC-42E6-B4AE-60704EA6FC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001" name="AutoShape 1689">
                      <a:extLst>
                        <a:ext uri="{FF2B5EF4-FFF2-40B4-BE49-F238E27FC236}">
                          <a16:creationId xmlns:a16="http://schemas.microsoft.com/office/drawing/2014/main" id="{BFCBE85C-9963-49BF-9957-6A9EF80137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02" name="AutoShape 1690">
                      <a:extLst>
                        <a:ext uri="{FF2B5EF4-FFF2-40B4-BE49-F238E27FC236}">
                          <a16:creationId xmlns:a16="http://schemas.microsoft.com/office/drawing/2014/main" id="{1C2E57B6-A41D-4866-B849-E05CBE18E4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03" name="AutoShape 1691">
                      <a:extLst>
                        <a:ext uri="{FF2B5EF4-FFF2-40B4-BE49-F238E27FC236}">
                          <a16:creationId xmlns:a16="http://schemas.microsoft.com/office/drawing/2014/main" id="{766A0E0E-17F8-427C-BBF7-2D7B91F5A9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04" name="AutoShape 1692">
                      <a:extLst>
                        <a:ext uri="{FF2B5EF4-FFF2-40B4-BE49-F238E27FC236}">
                          <a16:creationId xmlns:a16="http://schemas.microsoft.com/office/drawing/2014/main" id="{8E5675D3-380A-4AD4-A5F2-29FBD0F197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005" name="Group 1693">
                <a:extLst>
                  <a:ext uri="{FF2B5EF4-FFF2-40B4-BE49-F238E27FC236}">
                    <a16:creationId xmlns:a16="http://schemas.microsoft.com/office/drawing/2014/main" id="{E590C559-8DA4-4284-A997-28D6317CAC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08" y="3249"/>
                <a:ext cx="1088" cy="680"/>
                <a:chOff x="431" y="3249"/>
                <a:chExt cx="1088" cy="680"/>
              </a:xfrm>
            </p:grpSpPr>
            <p:sp>
              <p:nvSpPr>
                <p:cNvPr id="15006" name="AutoShape 1694">
                  <a:extLst>
                    <a:ext uri="{FF2B5EF4-FFF2-40B4-BE49-F238E27FC236}">
                      <a16:creationId xmlns:a16="http://schemas.microsoft.com/office/drawing/2014/main" id="{745AB856-4447-42F1-BF42-B44AEAA822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" y="3249"/>
                  <a:ext cx="1088" cy="22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7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007" name="Group 1695">
                  <a:extLst>
                    <a:ext uri="{FF2B5EF4-FFF2-40B4-BE49-F238E27FC236}">
                      <a16:creationId xmlns:a16="http://schemas.microsoft.com/office/drawing/2014/main" id="{26FF14DF-0976-4F3E-B0B4-231DCA4525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475"/>
                  <a:ext cx="1088" cy="227"/>
                  <a:chOff x="567" y="3475"/>
                  <a:chExt cx="1088" cy="227"/>
                </a:xfrm>
              </p:grpSpPr>
              <p:sp>
                <p:nvSpPr>
                  <p:cNvPr id="15008" name="AutoShape 1696">
                    <a:extLst>
                      <a:ext uri="{FF2B5EF4-FFF2-40B4-BE49-F238E27FC236}">
                        <a16:creationId xmlns:a16="http://schemas.microsoft.com/office/drawing/2014/main" id="{AACDBBF8-7463-48BB-B334-792E0D58C9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09" name="AutoShape 1697">
                    <a:extLst>
                      <a:ext uri="{FF2B5EF4-FFF2-40B4-BE49-F238E27FC236}">
                        <a16:creationId xmlns:a16="http://schemas.microsoft.com/office/drawing/2014/main" id="{AAC388A7-6A8A-46B1-81FF-1DF9C04AA6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010" name="Group 1698">
                    <a:extLst>
                      <a:ext uri="{FF2B5EF4-FFF2-40B4-BE49-F238E27FC236}">
                        <a16:creationId xmlns:a16="http://schemas.microsoft.com/office/drawing/2014/main" id="{ADD5128C-6A80-479D-A67E-BF2CB00E960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011" name="AutoShape 1699">
                      <a:extLst>
                        <a:ext uri="{FF2B5EF4-FFF2-40B4-BE49-F238E27FC236}">
                          <a16:creationId xmlns:a16="http://schemas.microsoft.com/office/drawing/2014/main" id="{7AECEE1E-6DCC-4ADC-A439-2907A5334F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12" name="AutoShape 1700">
                      <a:extLst>
                        <a:ext uri="{FF2B5EF4-FFF2-40B4-BE49-F238E27FC236}">
                          <a16:creationId xmlns:a16="http://schemas.microsoft.com/office/drawing/2014/main" id="{B36363ED-93D2-44B0-86C8-C9A028DDC8D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13" name="AutoShape 1701">
                      <a:extLst>
                        <a:ext uri="{FF2B5EF4-FFF2-40B4-BE49-F238E27FC236}">
                          <a16:creationId xmlns:a16="http://schemas.microsoft.com/office/drawing/2014/main" id="{0E57EDFB-1054-46B7-8D81-ECD8051F27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14" name="AutoShape 1702">
                      <a:extLst>
                        <a:ext uri="{FF2B5EF4-FFF2-40B4-BE49-F238E27FC236}">
                          <a16:creationId xmlns:a16="http://schemas.microsoft.com/office/drawing/2014/main" id="{105FA81F-2E11-467C-8A24-3AB60C531E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015" name="Group 1703">
                  <a:extLst>
                    <a:ext uri="{FF2B5EF4-FFF2-40B4-BE49-F238E27FC236}">
                      <a16:creationId xmlns:a16="http://schemas.microsoft.com/office/drawing/2014/main" id="{23AB8BFA-39D9-443E-8B81-A3FD86B699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3" y="3272"/>
                  <a:ext cx="1043" cy="181"/>
                  <a:chOff x="612" y="3203"/>
                  <a:chExt cx="1043" cy="272"/>
                </a:xfrm>
              </p:grpSpPr>
              <p:sp>
                <p:nvSpPr>
                  <p:cNvPr id="15016" name="AutoShape 1704">
                    <a:extLst>
                      <a:ext uri="{FF2B5EF4-FFF2-40B4-BE49-F238E27FC236}">
                        <a16:creationId xmlns:a16="http://schemas.microsoft.com/office/drawing/2014/main" id="{343A7345-81FD-4642-B99E-F1EC213FE2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17" name="AutoShape 1705">
                    <a:extLst>
                      <a:ext uri="{FF2B5EF4-FFF2-40B4-BE49-F238E27FC236}">
                        <a16:creationId xmlns:a16="http://schemas.microsoft.com/office/drawing/2014/main" id="{5231BE19-E7B3-4DF0-831F-5144D28FD0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18" name="AutoShape 1706">
                    <a:extLst>
                      <a:ext uri="{FF2B5EF4-FFF2-40B4-BE49-F238E27FC236}">
                        <a16:creationId xmlns:a16="http://schemas.microsoft.com/office/drawing/2014/main" id="{BB81F321-FAAD-45A9-AC52-2E1F986930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19" name="AutoShape 1707">
                    <a:extLst>
                      <a:ext uri="{FF2B5EF4-FFF2-40B4-BE49-F238E27FC236}">
                        <a16:creationId xmlns:a16="http://schemas.microsoft.com/office/drawing/2014/main" id="{51C76409-F767-4E63-9A19-08F50896D7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0" name="AutoShape 1708">
                    <a:extLst>
                      <a:ext uri="{FF2B5EF4-FFF2-40B4-BE49-F238E27FC236}">
                        <a16:creationId xmlns:a16="http://schemas.microsoft.com/office/drawing/2014/main" id="{186F0ECC-CD8C-4FC0-B16D-D180B21333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1" name="AutoShape 1709">
                    <a:extLst>
                      <a:ext uri="{FF2B5EF4-FFF2-40B4-BE49-F238E27FC236}">
                        <a16:creationId xmlns:a16="http://schemas.microsoft.com/office/drawing/2014/main" id="{6C84FA37-70CB-4389-B084-A7ACA2C5D4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2" name="AutoShape 1710">
                    <a:extLst>
                      <a:ext uri="{FF2B5EF4-FFF2-40B4-BE49-F238E27FC236}">
                        <a16:creationId xmlns:a16="http://schemas.microsoft.com/office/drawing/2014/main" id="{AEF74EDA-7225-4004-A24E-DCCAAAAD5B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3" name="AutoShape 1711">
                    <a:extLst>
                      <a:ext uri="{FF2B5EF4-FFF2-40B4-BE49-F238E27FC236}">
                        <a16:creationId xmlns:a16="http://schemas.microsoft.com/office/drawing/2014/main" id="{C5E2F4A2-AFE8-4ED2-988A-4DD5D0CB26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024" name="Group 1712">
                  <a:extLst>
                    <a:ext uri="{FF2B5EF4-FFF2-40B4-BE49-F238E27FC236}">
                      <a16:creationId xmlns:a16="http://schemas.microsoft.com/office/drawing/2014/main" id="{BEF7B5F4-6311-4174-AA8E-0EED353B16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702"/>
                  <a:ext cx="1088" cy="227"/>
                  <a:chOff x="567" y="3475"/>
                  <a:chExt cx="1088" cy="227"/>
                </a:xfrm>
              </p:grpSpPr>
              <p:sp>
                <p:nvSpPr>
                  <p:cNvPr id="15025" name="AutoShape 1713">
                    <a:extLst>
                      <a:ext uri="{FF2B5EF4-FFF2-40B4-BE49-F238E27FC236}">
                        <a16:creationId xmlns:a16="http://schemas.microsoft.com/office/drawing/2014/main" id="{D485C41F-E989-4D25-805B-130F79001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6" name="AutoShape 1714">
                    <a:extLst>
                      <a:ext uri="{FF2B5EF4-FFF2-40B4-BE49-F238E27FC236}">
                        <a16:creationId xmlns:a16="http://schemas.microsoft.com/office/drawing/2014/main" id="{2ECD4A70-91DB-4317-B88D-D55929F8F9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027" name="Group 1715">
                    <a:extLst>
                      <a:ext uri="{FF2B5EF4-FFF2-40B4-BE49-F238E27FC236}">
                        <a16:creationId xmlns:a16="http://schemas.microsoft.com/office/drawing/2014/main" id="{CF0182E1-75A6-423C-86A0-26884D6360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028" name="AutoShape 1716">
                      <a:extLst>
                        <a:ext uri="{FF2B5EF4-FFF2-40B4-BE49-F238E27FC236}">
                          <a16:creationId xmlns:a16="http://schemas.microsoft.com/office/drawing/2014/main" id="{97F9917C-C151-41AD-82A3-B9B88F1AF7E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29" name="AutoShape 1717">
                      <a:extLst>
                        <a:ext uri="{FF2B5EF4-FFF2-40B4-BE49-F238E27FC236}">
                          <a16:creationId xmlns:a16="http://schemas.microsoft.com/office/drawing/2014/main" id="{CB4165AE-C72F-4C91-9BE7-64C92CDE42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30" name="AutoShape 1718">
                      <a:extLst>
                        <a:ext uri="{FF2B5EF4-FFF2-40B4-BE49-F238E27FC236}">
                          <a16:creationId xmlns:a16="http://schemas.microsoft.com/office/drawing/2014/main" id="{104C77C2-699D-4F7E-B69B-EFDEB26873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31" name="AutoShape 1719">
                      <a:extLst>
                        <a:ext uri="{FF2B5EF4-FFF2-40B4-BE49-F238E27FC236}">
                          <a16:creationId xmlns:a16="http://schemas.microsoft.com/office/drawing/2014/main" id="{62B5D603-DDDC-4E4D-84E1-363DD6D7C9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032" name="Group 1720">
                <a:extLst>
                  <a:ext uri="{FF2B5EF4-FFF2-40B4-BE49-F238E27FC236}">
                    <a16:creationId xmlns:a16="http://schemas.microsoft.com/office/drawing/2014/main" id="{BD9BDA31-CAF4-4095-BD01-A0282F7B05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96" y="3249"/>
                <a:ext cx="1088" cy="680"/>
                <a:chOff x="431" y="3249"/>
                <a:chExt cx="1088" cy="680"/>
              </a:xfrm>
            </p:grpSpPr>
            <p:sp>
              <p:nvSpPr>
                <p:cNvPr id="15033" name="AutoShape 1721">
                  <a:extLst>
                    <a:ext uri="{FF2B5EF4-FFF2-40B4-BE49-F238E27FC236}">
                      <a16:creationId xmlns:a16="http://schemas.microsoft.com/office/drawing/2014/main" id="{DCE41113-0B33-4CA5-A843-03BCF1E42F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" y="3249"/>
                  <a:ext cx="1088" cy="22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7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034" name="Group 1722">
                  <a:extLst>
                    <a:ext uri="{FF2B5EF4-FFF2-40B4-BE49-F238E27FC236}">
                      <a16:creationId xmlns:a16="http://schemas.microsoft.com/office/drawing/2014/main" id="{5BAC90A1-BCC9-488F-B803-53A3D00E56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475"/>
                  <a:ext cx="1088" cy="227"/>
                  <a:chOff x="567" y="3475"/>
                  <a:chExt cx="1088" cy="227"/>
                </a:xfrm>
              </p:grpSpPr>
              <p:sp>
                <p:nvSpPr>
                  <p:cNvPr id="15035" name="AutoShape 1723">
                    <a:extLst>
                      <a:ext uri="{FF2B5EF4-FFF2-40B4-BE49-F238E27FC236}">
                        <a16:creationId xmlns:a16="http://schemas.microsoft.com/office/drawing/2014/main" id="{000D6933-CB96-4AEC-9183-7682CE9CF5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36" name="AutoShape 1724">
                    <a:extLst>
                      <a:ext uri="{FF2B5EF4-FFF2-40B4-BE49-F238E27FC236}">
                        <a16:creationId xmlns:a16="http://schemas.microsoft.com/office/drawing/2014/main" id="{FB932D85-DACC-433E-A11F-69A7821436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037" name="Group 1725">
                    <a:extLst>
                      <a:ext uri="{FF2B5EF4-FFF2-40B4-BE49-F238E27FC236}">
                        <a16:creationId xmlns:a16="http://schemas.microsoft.com/office/drawing/2014/main" id="{6A47313D-EA7F-4F4D-8220-61DC0DA81E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038" name="AutoShape 1726">
                      <a:extLst>
                        <a:ext uri="{FF2B5EF4-FFF2-40B4-BE49-F238E27FC236}">
                          <a16:creationId xmlns:a16="http://schemas.microsoft.com/office/drawing/2014/main" id="{AD46423B-E08A-4E1F-9F07-86187575A6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39" name="AutoShape 1727">
                      <a:extLst>
                        <a:ext uri="{FF2B5EF4-FFF2-40B4-BE49-F238E27FC236}">
                          <a16:creationId xmlns:a16="http://schemas.microsoft.com/office/drawing/2014/main" id="{29F25978-02BE-49B0-AAA6-AD99294621F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40" name="AutoShape 1728">
                      <a:extLst>
                        <a:ext uri="{FF2B5EF4-FFF2-40B4-BE49-F238E27FC236}">
                          <a16:creationId xmlns:a16="http://schemas.microsoft.com/office/drawing/2014/main" id="{7B678FB7-A110-4752-A42D-3AECF8B4B5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41" name="AutoShape 1729">
                      <a:extLst>
                        <a:ext uri="{FF2B5EF4-FFF2-40B4-BE49-F238E27FC236}">
                          <a16:creationId xmlns:a16="http://schemas.microsoft.com/office/drawing/2014/main" id="{A84BC6AA-CE3A-4CC6-9705-86C0584B2C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042" name="Group 1730">
                  <a:extLst>
                    <a:ext uri="{FF2B5EF4-FFF2-40B4-BE49-F238E27FC236}">
                      <a16:creationId xmlns:a16="http://schemas.microsoft.com/office/drawing/2014/main" id="{F6EBD4ED-E38B-4908-992C-895FE330AF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3" y="3272"/>
                  <a:ext cx="1043" cy="181"/>
                  <a:chOff x="612" y="3203"/>
                  <a:chExt cx="1043" cy="272"/>
                </a:xfrm>
              </p:grpSpPr>
              <p:sp>
                <p:nvSpPr>
                  <p:cNvPr id="15043" name="AutoShape 1731">
                    <a:extLst>
                      <a:ext uri="{FF2B5EF4-FFF2-40B4-BE49-F238E27FC236}">
                        <a16:creationId xmlns:a16="http://schemas.microsoft.com/office/drawing/2014/main" id="{B7D92D19-52A0-463E-83BD-81A9F6707B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4" name="AutoShape 1732">
                    <a:extLst>
                      <a:ext uri="{FF2B5EF4-FFF2-40B4-BE49-F238E27FC236}">
                        <a16:creationId xmlns:a16="http://schemas.microsoft.com/office/drawing/2014/main" id="{BA449D58-3631-4C64-B56C-2AF35717C9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430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5" name="AutoShape 1733">
                    <a:extLst>
                      <a:ext uri="{FF2B5EF4-FFF2-40B4-BE49-F238E27FC236}">
                        <a16:creationId xmlns:a16="http://schemas.microsoft.com/office/drawing/2014/main" id="{B7ECD9FC-420A-42A0-A5B2-548013F1AB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6" name="AutoShape 1734">
                    <a:extLst>
                      <a:ext uri="{FF2B5EF4-FFF2-40B4-BE49-F238E27FC236}">
                        <a16:creationId xmlns:a16="http://schemas.microsoft.com/office/drawing/2014/main" id="{579F3FA2-6F77-4B6F-A172-A02ABF569A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354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7" name="AutoShape 1735">
                    <a:extLst>
                      <a:ext uri="{FF2B5EF4-FFF2-40B4-BE49-F238E27FC236}">
                        <a16:creationId xmlns:a16="http://schemas.microsoft.com/office/drawing/2014/main" id="{56AB6AEC-C145-49DE-8720-FC21177AB2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8" name="AutoShape 1736">
                    <a:extLst>
                      <a:ext uri="{FF2B5EF4-FFF2-40B4-BE49-F238E27FC236}">
                        <a16:creationId xmlns:a16="http://schemas.microsoft.com/office/drawing/2014/main" id="{9986136B-F02F-48D6-9674-C70310B106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78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49" name="AutoShape 1737">
                    <a:extLst>
                      <a:ext uri="{FF2B5EF4-FFF2-40B4-BE49-F238E27FC236}">
                        <a16:creationId xmlns:a16="http://schemas.microsoft.com/office/drawing/2014/main" id="{F7813663-F026-436F-93DC-A93CFEE21A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12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50" name="AutoShape 1738">
                    <a:extLst>
                      <a:ext uri="{FF2B5EF4-FFF2-40B4-BE49-F238E27FC236}">
                        <a16:creationId xmlns:a16="http://schemas.microsoft.com/office/drawing/2014/main" id="{8C803DA0-0A75-430B-8105-58266FED21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3203"/>
                    <a:ext cx="499" cy="4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051" name="Group 1739">
                  <a:extLst>
                    <a:ext uri="{FF2B5EF4-FFF2-40B4-BE49-F238E27FC236}">
                      <a16:creationId xmlns:a16="http://schemas.microsoft.com/office/drawing/2014/main" id="{E35513F2-9B4A-4ED1-A99C-B3E936486A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1" y="3702"/>
                  <a:ext cx="1088" cy="227"/>
                  <a:chOff x="567" y="3475"/>
                  <a:chExt cx="1088" cy="227"/>
                </a:xfrm>
              </p:grpSpPr>
              <p:sp>
                <p:nvSpPr>
                  <p:cNvPr id="15052" name="AutoShape 1740">
                    <a:extLst>
                      <a:ext uri="{FF2B5EF4-FFF2-40B4-BE49-F238E27FC236}">
                        <a16:creationId xmlns:a16="http://schemas.microsoft.com/office/drawing/2014/main" id="{90D10539-C3F6-40E1-A7B9-8C71412062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53" name="AutoShape 1741">
                    <a:extLst>
                      <a:ext uri="{FF2B5EF4-FFF2-40B4-BE49-F238E27FC236}">
                        <a16:creationId xmlns:a16="http://schemas.microsoft.com/office/drawing/2014/main" id="{1A80438B-C8BA-457C-A34C-616031F6E9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054" name="Group 1742">
                    <a:extLst>
                      <a:ext uri="{FF2B5EF4-FFF2-40B4-BE49-F238E27FC236}">
                        <a16:creationId xmlns:a16="http://schemas.microsoft.com/office/drawing/2014/main" id="{A68DAD87-0293-4550-A7DE-24C30B18074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055" name="AutoShape 1743">
                      <a:extLst>
                        <a:ext uri="{FF2B5EF4-FFF2-40B4-BE49-F238E27FC236}">
                          <a16:creationId xmlns:a16="http://schemas.microsoft.com/office/drawing/2014/main" id="{F2E94F15-142D-47BD-918A-97183A67B6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56" name="AutoShape 1744">
                      <a:extLst>
                        <a:ext uri="{FF2B5EF4-FFF2-40B4-BE49-F238E27FC236}">
                          <a16:creationId xmlns:a16="http://schemas.microsoft.com/office/drawing/2014/main" id="{D12C67E2-D2FF-49CC-AE5D-3381E4E824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57" name="AutoShape 1745">
                      <a:extLst>
                        <a:ext uri="{FF2B5EF4-FFF2-40B4-BE49-F238E27FC236}">
                          <a16:creationId xmlns:a16="http://schemas.microsoft.com/office/drawing/2014/main" id="{04D04C53-C6CF-4F0C-A246-0D1FB86C6A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58" name="AutoShape 1746">
                      <a:extLst>
                        <a:ext uri="{FF2B5EF4-FFF2-40B4-BE49-F238E27FC236}">
                          <a16:creationId xmlns:a16="http://schemas.microsoft.com/office/drawing/2014/main" id="{8CFD8372-D000-4BF7-A372-27D7BE2FBA2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5059" name="Oval 1747">
              <a:extLst>
                <a:ext uri="{FF2B5EF4-FFF2-40B4-BE49-F238E27FC236}">
                  <a16:creationId xmlns:a16="http://schemas.microsoft.com/office/drawing/2014/main" id="{4D9C954E-2FE0-4BFB-B88B-3D8AFC3D7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612"/>
              <a:ext cx="45" cy="45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0" name="Oval 1748">
              <a:extLst>
                <a:ext uri="{FF2B5EF4-FFF2-40B4-BE49-F238E27FC236}">
                  <a16:creationId xmlns:a16="http://schemas.microsoft.com/office/drawing/2014/main" id="{EB630041-5144-4DC4-9987-236E0485E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3430"/>
              <a:ext cx="45" cy="45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61" name="Group 1749">
              <a:extLst>
                <a:ext uri="{FF2B5EF4-FFF2-40B4-BE49-F238E27FC236}">
                  <a16:creationId xmlns:a16="http://schemas.microsoft.com/office/drawing/2014/main" id="{BB5BCD23-7F50-4B5D-B93D-A06EE6B14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" y="3748"/>
              <a:ext cx="90" cy="90"/>
              <a:chOff x="395" y="3803"/>
              <a:chExt cx="90" cy="90"/>
            </a:xfrm>
          </p:grpSpPr>
          <p:sp>
            <p:nvSpPr>
              <p:cNvPr id="15062" name="Oval 1750">
                <a:extLst>
                  <a:ext uri="{FF2B5EF4-FFF2-40B4-BE49-F238E27FC236}">
                    <a16:creationId xmlns:a16="http://schemas.microsoft.com/office/drawing/2014/main" id="{1BEDF81B-583E-47CF-B9DA-051281E13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80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63" name="Oval 1751">
                <a:extLst>
                  <a:ext uri="{FF2B5EF4-FFF2-40B4-BE49-F238E27FC236}">
                    <a16:creationId xmlns:a16="http://schemas.microsoft.com/office/drawing/2014/main" id="{CE0D8494-3082-4E5E-9395-E0D3680F3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3816"/>
                <a:ext cx="64" cy="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64" name="Oval 1752">
              <a:extLst>
                <a:ext uri="{FF2B5EF4-FFF2-40B4-BE49-F238E27FC236}">
                  <a16:creationId xmlns:a16="http://schemas.microsoft.com/office/drawing/2014/main" id="{32C3A0A5-E057-4E8D-872B-D75A85258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3612"/>
              <a:ext cx="45" cy="45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5" name="Oval 1753">
              <a:extLst>
                <a:ext uri="{FF2B5EF4-FFF2-40B4-BE49-F238E27FC236}">
                  <a16:creationId xmlns:a16="http://schemas.microsoft.com/office/drawing/2014/main" id="{EFAAA417-6E7B-46EE-971F-DFC957624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3430"/>
              <a:ext cx="45" cy="45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66" name="Group 1754">
              <a:extLst>
                <a:ext uri="{FF2B5EF4-FFF2-40B4-BE49-F238E27FC236}">
                  <a16:creationId xmlns:a16="http://schemas.microsoft.com/office/drawing/2014/main" id="{747243F2-F950-41CE-99A3-E4DC85E814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3748"/>
              <a:ext cx="90" cy="90"/>
              <a:chOff x="395" y="3803"/>
              <a:chExt cx="90" cy="90"/>
            </a:xfrm>
          </p:grpSpPr>
          <p:sp>
            <p:nvSpPr>
              <p:cNvPr id="15067" name="Oval 1755">
                <a:extLst>
                  <a:ext uri="{FF2B5EF4-FFF2-40B4-BE49-F238E27FC236}">
                    <a16:creationId xmlns:a16="http://schemas.microsoft.com/office/drawing/2014/main" id="{05916687-8B5F-435B-973C-41391E115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80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68" name="Oval 1756">
                <a:extLst>
                  <a:ext uri="{FF2B5EF4-FFF2-40B4-BE49-F238E27FC236}">
                    <a16:creationId xmlns:a16="http://schemas.microsoft.com/office/drawing/2014/main" id="{63F7CA6A-9CC1-42E8-85DE-99C37E26D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3816"/>
                <a:ext cx="64" cy="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069" name="Group 1757">
            <a:extLst>
              <a:ext uri="{FF2B5EF4-FFF2-40B4-BE49-F238E27FC236}">
                <a16:creationId xmlns:a16="http://schemas.microsoft.com/office/drawing/2014/main" id="{34886522-603C-49A7-99BD-049720874DB9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628775"/>
            <a:ext cx="1590675" cy="112713"/>
            <a:chOff x="158" y="3430"/>
            <a:chExt cx="2404" cy="172"/>
          </a:xfrm>
        </p:grpSpPr>
        <p:sp>
          <p:nvSpPr>
            <p:cNvPr id="15070" name="AutoShape 1758">
              <a:extLst>
                <a:ext uri="{FF2B5EF4-FFF2-40B4-BE49-F238E27FC236}">
                  <a16:creationId xmlns:a16="http://schemas.microsoft.com/office/drawing/2014/main" id="{D8A78F80-227C-43F9-8AE4-193E9307E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" y="3430"/>
              <a:ext cx="2404" cy="172"/>
            </a:xfrm>
            <a:prstGeom prst="roundRect">
              <a:avLst>
                <a:gd name="adj" fmla="val 6028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1" name="Rectangle 1759">
              <a:extLst>
                <a:ext uri="{FF2B5EF4-FFF2-40B4-BE49-F238E27FC236}">
                  <a16:creationId xmlns:a16="http://schemas.microsoft.com/office/drawing/2014/main" id="{38B4BE8B-D125-45E4-A11D-F7D8B714B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" y="3430"/>
              <a:ext cx="2262" cy="172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72" name="Group 1760">
              <a:extLst>
                <a:ext uri="{FF2B5EF4-FFF2-40B4-BE49-F238E27FC236}">
                  <a16:creationId xmlns:a16="http://schemas.microsoft.com/office/drawing/2014/main" id="{F2C0B010-460E-45D4-AB7B-268F7CD05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" y="3484"/>
              <a:ext cx="565" cy="118"/>
              <a:chOff x="567" y="3475"/>
              <a:chExt cx="1088" cy="227"/>
            </a:xfrm>
          </p:grpSpPr>
          <p:sp>
            <p:nvSpPr>
              <p:cNvPr id="15073" name="AutoShape 1761">
                <a:extLst>
                  <a:ext uri="{FF2B5EF4-FFF2-40B4-BE49-F238E27FC236}">
                    <a16:creationId xmlns:a16="http://schemas.microsoft.com/office/drawing/2014/main" id="{A802D567-8B58-4FB6-AC0C-543DA43E6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74" name="AutoShape 1762">
                <a:extLst>
                  <a:ext uri="{FF2B5EF4-FFF2-40B4-BE49-F238E27FC236}">
                    <a16:creationId xmlns:a16="http://schemas.microsoft.com/office/drawing/2014/main" id="{5D5520F5-27E6-4A39-BF8B-158B3FD1B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75" name="Group 1763">
                <a:extLst>
                  <a:ext uri="{FF2B5EF4-FFF2-40B4-BE49-F238E27FC236}">
                    <a16:creationId xmlns:a16="http://schemas.microsoft.com/office/drawing/2014/main" id="{047F89D7-20BC-4C35-84A2-88DA834976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076" name="AutoShape 1764">
                  <a:extLst>
                    <a:ext uri="{FF2B5EF4-FFF2-40B4-BE49-F238E27FC236}">
                      <a16:creationId xmlns:a16="http://schemas.microsoft.com/office/drawing/2014/main" id="{40CDFEFD-E19E-4CFF-9F40-74F3CD38E8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7" name="AutoShape 1765">
                  <a:extLst>
                    <a:ext uri="{FF2B5EF4-FFF2-40B4-BE49-F238E27FC236}">
                      <a16:creationId xmlns:a16="http://schemas.microsoft.com/office/drawing/2014/main" id="{3EEA0678-1615-4FF3-AF5C-981E9B962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8" name="AutoShape 1766">
                  <a:extLst>
                    <a:ext uri="{FF2B5EF4-FFF2-40B4-BE49-F238E27FC236}">
                      <a16:creationId xmlns:a16="http://schemas.microsoft.com/office/drawing/2014/main" id="{B53302DF-A1DB-488D-B70F-B9A5CB36D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9" name="AutoShape 1767">
                  <a:extLst>
                    <a:ext uri="{FF2B5EF4-FFF2-40B4-BE49-F238E27FC236}">
                      <a16:creationId xmlns:a16="http://schemas.microsoft.com/office/drawing/2014/main" id="{B68B6399-88B2-444B-BEBD-1154683D33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080" name="Group 1768">
              <a:extLst>
                <a:ext uri="{FF2B5EF4-FFF2-40B4-BE49-F238E27FC236}">
                  <a16:creationId xmlns:a16="http://schemas.microsoft.com/office/drawing/2014/main" id="{1233948E-5633-4941-BBF3-993E3A3ED1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4" y="3484"/>
              <a:ext cx="566" cy="118"/>
              <a:chOff x="567" y="3475"/>
              <a:chExt cx="1088" cy="227"/>
            </a:xfrm>
          </p:grpSpPr>
          <p:sp>
            <p:nvSpPr>
              <p:cNvPr id="15081" name="AutoShape 1769">
                <a:extLst>
                  <a:ext uri="{FF2B5EF4-FFF2-40B4-BE49-F238E27FC236}">
                    <a16:creationId xmlns:a16="http://schemas.microsoft.com/office/drawing/2014/main" id="{48055CDE-030E-45D0-B4BD-14A971A74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2" name="AutoShape 1770">
                <a:extLst>
                  <a:ext uri="{FF2B5EF4-FFF2-40B4-BE49-F238E27FC236}">
                    <a16:creationId xmlns:a16="http://schemas.microsoft.com/office/drawing/2014/main" id="{426FF8AB-4E1F-4C77-ADAE-C56D6FC9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83" name="Group 1771">
                <a:extLst>
                  <a:ext uri="{FF2B5EF4-FFF2-40B4-BE49-F238E27FC236}">
                    <a16:creationId xmlns:a16="http://schemas.microsoft.com/office/drawing/2014/main" id="{0320E9DE-5D54-4740-B84E-6723DF0EDA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084" name="AutoShape 1772">
                  <a:extLst>
                    <a:ext uri="{FF2B5EF4-FFF2-40B4-BE49-F238E27FC236}">
                      <a16:creationId xmlns:a16="http://schemas.microsoft.com/office/drawing/2014/main" id="{6A7363BB-81FD-4C08-82AB-9158EBC6B1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5" name="AutoShape 1773">
                  <a:extLst>
                    <a:ext uri="{FF2B5EF4-FFF2-40B4-BE49-F238E27FC236}">
                      <a16:creationId xmlns:a16="http://schemas.microsoft.com/office/drawing/2014/main" id="{24E8AAAD-A80D-44B3-A352-AC4091A8E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6" name="AutoShape 1774">
                  <a:extLst>
                    <a:ext uri="{FF2B5EF4-FFF2-40B4-BE49-F238E27FC236}">
                      <a16:creationId xmlns:a16="http://schemas.microsoft.com/office/drawing/2014/main" id="{F87D412D-B3A2-47DD-B021-D7B2C8E79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7" name="AutoShape 1775">
                  <a:extLst>
                    <a:ext uri="{FF2B5EF4-FFF2-40B4-BE49-F238E27FC236}">
                      <a16:creationId xmlns:a16="http://schemas.microsoft.com/office/drawing/2014/main" id="{8BE91923-E6AF-4578-9B9B-1B99172D1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088" name="Group 1776">
              <a:extLst>
                <a:ext uri="{FF2B5EF4-FFF2-40B4-BE49-F238E27FC236}">
                  <a16:creationId xmlns:a16="http://schemas.microsoft.com/office/drawing/2014/main" id="{B6E2F329-BB13-42DF-8FA1-FA1B5C9DC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60" y="3484"/>
              <a:ext cx="566" cy="118"/>
              <a:chOff x="567" y="3475"/>
              <a:chExt cx="1088" cy="227"/>
            </a:xfrm>
          </p:grpSpPr>
          <p:sp>
            <p:nvSpPr>
              <p:cNvPr id="15089" name="AutoShape 1777">
                <a:extLst>
                  <a:ext uri="{FF2B5EF4-FFF2-40B4-BE49-F238E27FC236}">
                    <a16:creationId xmlns:a16="http://schemas.microsoft.com/office/drawing/2014/main" id="{B682C9A7-6EBD-4BA6-82BF-C2CD9C930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0" name="AutoShape 1778">
                <a:extLst>
                  <a:ext uri="{FF2B5EF4-FFF2-40B4-BE49-F238E27FC236}">
                    <a16:creationId xmlns:a16="http://schemas.microsoft.com/office/drawing/2014/main" id="{245D5FB6-E5A3-4F12-BDC2-8D981A28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91" name="Group 1779">
                <a:extLst>
                  <a:ext uri="{FF2B5EF4-FFF2-40B4-BE49-F238E27FC236}">
                    <a16:creationId xmlns:a16="http://schemas.microsoft.com/office/drawing/2014/main" id="{4FE1D965-3447-4D0B-86F2-FF7E372AB4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092" name="AutoShape 1780">
                  <a:extLst>
                    <a:ext uri="{FF2B5EF4-FFF2-40B4-BE49-F238E27FC236}">
                      <a16:creationId xmlns:a16="http://schemas.microsoft.com/office/drawing/2014/main" id="{C3647CB5-79E5-4B06-9F32-5D6897DEA2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3" name="AutoShape 1781">
                  <a:extLst>
                    <a:ext uri="{FF2B5EF4-FFF2-40B4-BE49-F238E27FC236}">
                      <a16:creationId xmlns:a16="http://schemas.microsoft.com/office/drawing/2014/main" id="{15959CCE-54AF-4AA4-B9AB-CDDA9DEBDC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4" name="AutoShape 1782">
                  <a:extLst>
                    <a:ext uri="{FF2B5EF4-FFF2-40B4-BE49-F238E27FC236}">
                      <a16:creationId xmlns:a16="http://schemas.microsoft.com/office/drawing/2014/main" id="{BF70EA0F-E4C9-49DD-BCDF-B65D7C6E7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5" name="AutoShape 1783">
                  <a:extLst>
                    <a:ext uri="{FF2B5EF4-FFF2-40B4-BE49-F238E27FC236}">
                      <a16:creationId xmlns:a16="http://schemas.microsoft.com/office/drawing/2014/main" id="{6CB0A6B0-0402-4623-9E71-0F1F85DB23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096" name="Group 1784">
              <a:extLst>
                <a:ext uri="{FF2B5EF4-FFF2-40B4-BE49-F238E27FC236}">
                  <a16:creationId xmlns:a16="http://schemas.microsoft.com/office/drawing/2014/main" id="{358EAC15-10B0-47AF-89CF-6067F36243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6" y="3484"/>
              <a:ext cx="565" cy="118"/>
              <a:chOff x="567" y="3475"/>
              <a:chExt cx="1088" cy="227"/>
            </a:xfrm>
          </p:grpSpPr>
          <p:sp>
            <p:nvSpPr>
              <p:cNvPr id="15097" name="AutoShape 1785">
                <a:extLst>
                  <a:ext uri="{FF2B5EF4-FFF2-40B4-BE49-F238E27FC236}">
                    <a16:creationId xmlns:a16="http://schemas.microsoft.com/office/drawing/2014/main" id="{A4F34735-3BD4-416F-A47E-800AD982F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8" name="AutoShape 1786">
                <a:extLst>
                  <a:ext uri="{FF2B5EF4-FFF2-40B4-BE49-F238E27FC236}">
                    <a16:creationId xmlns:a16="http://schemas.microsoft.com/office/drawing/2014/main" id="{038C4C5D-D713-4D6D-9D82-8BBA0C09E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99" name="Group 1787">
                <a:extLst>
                  <a:ext uri="{FF2B5EF4-FFF2-40B4-BE49-F238E27FC236}">
                    <a16:creationId xmlns:a16="http://schemas.microsoft.com/office/drawing/2014/main" id="{CBA091EC-DA2E-4FB7-8A04-DCDB9A56EE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100" name="AutoShape 1788">
                  <a:extLst>
                    <a:ext uri="{FF2B5EF4-FFF2-40B4-BE49-F238E27FC236}">
                      <a16:creationId xmlns:a16="http://schemas.microsoft.com/office/drawing/2014/main" id="{59CDCFF7-B635-4AF7-8FB3-18B66E1533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1" name="AutoShape 1789">
                  <a:extLst>
                    <a:ext uri="{FF2B5EF4-FFF2-40B4-BE49-F238E27FC236}">
                      <a16:creationId xmlns:a16="http://schemas.microsoft.com/office/drawing/2014/main" id="{751D6E6B-8297-419A-BDDB-8A50E6B261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2" name="AutoShape 1790">
                  <a:extLst>
                    <a:ext uri="{FF2B5EF4-FFF2-40B4-BE49-F238E27FC236}">
                      <a16:creationId xmlns:a16="http://schemas.microsoft.com/office/drawing/2014/main" id="{A70E0720-4B8D-406A-A4EF-CD00BBA639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3" name="AutoShape 1791">
                  <a:extLst>
                    <a:ext uri="{FF2B5EF4-FFF2-40B4-BE49-F238E27FC236}">
                      <a16:creationId xmlns:a16="http://schemas.microsoft.com/office/drawing/2014/main" id="{8B566A1A-6B75-40E2-A833-2F7B4DD26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104" name="Group 1792">
              <a:extLst>
                <a:ext uri="{FF2B5EF4-FFF2-40B4-BE49-F238E27FC236}">
                  <a16:creationId xmlns:a16="http://schemas.microsoft.com/office/drawing/2014/main" id="{26052DBC-F43C-4B21-9A39-5624CE469C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" y="3508"/>
              <a:ext cx="47" cy="47"/>
              <a:chOff x="395" y="3803"/>
              <a:chExt cx="90" cy="90"/>
            </a:xfrm>
          </p:grpSpPr>
          <p:sp>
            <p:nvSpPr>
              <p:cNvPr id="15105" name="Oval 1793">
                <a:extLst>
                  <a:ext uri="{FF2B5EF4-FFF2-40B4-BE49-F238E27FC236}">
                    <a16:creationId xmlns:a16="http://schemas.microsoft.com/office/drawing/2014/main" id="{0BBFDE24-CA0D-4B68-BFEA-C7E0E6703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80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6" name="Oval 1794">
                <a:extLst>
                  <a:ext uri="{FF2B5EF4-FFF2-40B4-BE49-F238E27FC236}">
                    <a16:creationId xmlns:a16="http://schemas.microsoft.com/office/drawing/2014/main" id="{8C7FE0BE-5C1A-4266-9B79-64BCA835D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3816"/>
                <a:ext cx="64" cy="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07" name="Group 1795">
              <a:extLst>
                <a:ext uri="{FF2B5EF4-FFF2-40B4-BE49-F238E27FC236}">
                  <a16:creationId xmlns:a16="http://schemas.microsoft.com/office/drawing/2014/main" id="{DD15AFFF-8695-4870-849C-41FD303C4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9" y="3508"/>
              <a:ext cx="47" cy="47"/>
              <a:chOff x="395" y="3803"/>
              <a:chExt cx="90" cy="90"/>
            </a:xfrm>
          </p:grpSpPr>
          <p:sp>
            <p:nvSpPr>
              <p:cNvPr id="15108" name="Oval 1796">
                <a:extLst>
                  <a:ext uri="{FF2B5EF4-FFF2-40B4-BE49-F238E27FC236}">
                    <a16:creationId xmlns:a16="http://schemas.microsoft.com/office/drawing/2014/main" id="{A5A7744A-3606-47B3-A65F-4ECCA642E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80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9" name="Oval 1797">
                <a:extLst>
                  <a:ext uri="{FF2B5EF4-FFF2-40B4-BE49-F238E27FC236}">
                    <a16:creationId xmlns:a16="http://schemas.microsoft.com/office/drawing/2014/main" id="{38282A6D-8555-43D3-8448-96ECAC1AE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3816"/>
                <a:ext cx="64" cy="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10" name="Rectangle 1798">
              <a:extLst>
                <a:ext uri="{FF2B5EF4-FFF2-40B4-BE49-F238E27FC236}">
                  <a16:creationId xmlns:a16="http://schemas.microsoft.com/office/drawing/2014/main" id="{AA4357ED-3C1D-491C-AA2C-E82357148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3430"/>
              <a:ext cx="1497" cy="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1" name="Rectangle 1799">
              <a:extLst>
                <a:ext uri="{FF2B5EF4-FFF2-40B4-BE49-F238E27FC236}">
                  <a16:creationId xmlns:a16="http://schemas.microsoft.com/office/drawing/2014/main" id="{8E97858A-AD99-4C1D-8E70-A01F92499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" y="3430"/>
              <a:ext cx="726" cy="5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12" name="Group 1800">
              <a:extLst>
                <a:ext uri="{FF2B5EF4-FFF2-40B4-BE49-F238E27FC236}">
                  <a16:creationId xmlns:a16="http://schemas.microsoft.com/office/drawing/2014/main" id="{C563EE71-EC3D-45DD-9CDC-16136B33A3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2" y="3449"/>
              <a:ext cx="684" cy="16"/>
              <a:chOff x="240" y="3261"/>
              <a:chExt cx="773" cy="16"/>
            </a:xfrm>
          </p:grpSpPr>
          <p:sp>
            <p:nvSpPr>
              <p:cNvPr id="15113" name="AutoShape 1801">
                <a:extLst>
                  <a:ext uri="{FF2B5EF4-FFF2-40B4-BE49-F238E27FC236}">
                    <a16:creationId xmlns:a16="http://schemas.microsoft.com/office/drawing/2014/main" id="{D699CE52-0D0D-446E-9542-F8EC1364B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3261"/>
                <a:ext cx="259" cy="16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14" name="AutoShape 1802">
                <a:extLst>
                  <a:ext uri="{FF2B5EF4-FFF2-40B4-BE49-F238E27FC236}">
                    <a16:creationId xmlns:a16="http://schemas.microsoft.com/office/drawing/2014/main" id="{74FB4FC7-8DC9-41AA-930B-ADCC465F8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" y="3261"/>
                <a:ext cx="259" cy="16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15" name="AutoShape 1803">
                <a:extLst>
                  <a:ext uri="{FF2B5EF4-FFF2-40B4-BE49-F238E27FC236}">
                    <a16:creationId xmlns:a16="http://schemas.microsoft.com/office/drawing/2014/main" id="{298E40D0-3AF8-4591-ADC0-4CAED2403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3261"/>
                <a:ext cx="209" cy="16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16" name="AutoShape 1804">
              <a:extLst>
                <a:ext uri="{FF2B5EF4-FFF2-40B4-BE49-F238E27FC236}">
                  <a16:creationId xmlns:a16="http://schemas.microsoft.com/office/drawing/2014/main" id="{A82CA675-9080-4F98-A119-A19AC65CB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444"/>
              <a:ext cx="321" cy="22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17" name="Group 1805">
              <a:extLst>
                <a:ext uri="{FF2B5EF4-FFF2-40B4-BE49-F238E27FC236}">
                  <a16:creationId xmlns:a16="http://schemas.microsoft.com/office/drawing/2014/main" id="{020E5A53-7B85-4D20-AFD9-83ECFA2B8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2" y="3436"/>
              <a:ext cx="181" cy="45"/>
              <a:chOff x="1746" y="3793"/>
              <a:chExt cx="227" cy="45"/>
            </a:xfrm>
          </p:grpSpPr>
          <p:sp>
            <p:nvSpPr>
              <p:cNvPr id="15118" name="AutoShape 1806">
                <a:extLst>
                  <a:ext uri="{FF2B5EF4-FFF2-40B4-BE49-F238E27FC236}">
                    <a16:creationId xmlns:a16="http://schemas.microsoft.com/office/drawing/2014/main" id="{071C21CE-6005-4BD1-BFDA-D8D7B5B5F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793"/>
                <a:ext cx="91" cy="4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19" name="AutoShape 1807">
                <a:extLst>
                  <a:ext uri="{FF2B5EF4-FFF2-40B4-BE49-F238E27FC236}">
                    <a16:creationId xmlns:a16="http://schemas.microsoft.com/office/drawing/2014/main" id="{3CC111DE-1918-451F-9ED7-3C2672CAE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3793"/>
                <a:ext cx="91" cy="4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20" name="Rectangle 1808">
              <a:extLst>
                <a:ext uri="{FF2B5EF4-FFF2-40B4-BE49-F238E27FC236}">
                  <a16:creationId xmlns:a16="http://schemas.microsoft.com/office/drawing/2014/main" id="{70FB8EE2-AF68-43D2-AB9A-F148F3168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3430"/>
              <a:ext cx="585" cy="5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21" name="Group 1809">
            <a:extLst>
              <a:ext uri="{FF2B5EF4-FFF2-40B4-BE49-F238E27FC236}">
                <a16:creationId xmlns:a16="http://schemas.microsoft.com/office/drawing/2014/main" id="{E19E09E9-B26F-4C9F-89C4-612F2DDA960A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836613"/>
            <a:ext cx="569913" cy="1584325"/>
            <a:chOff x="2322" y="96"/>
            <a:chExt cx="876" cy="2640"/>
          </a:xfrm>
        </p:grpSpPr>
        <p:sp>
          <p:nvSpPr>
            <p:cNvPr id="15122" name="AutoShape 1810">
              <a:extLst>
                <a:ext uri="{FF2B5EF4-FFF2-40B4-BE49-F238E27FC236}">
                  <a16:creationId xmlns:a16="http://schemas.microsoft.com/office/drawing/2014/main" id="{E71A015D-93F4-40D9-8A56-B3317A30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2" y="96"/>
              <a:ext cx="876" cy="2608"/>
            </a:xfrm>
            <a:prstGeom prst="roundRect">
              <a:avLst>
                <a:gd name="adj" fmla="val 4856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3" name="AutoShape 1811">
              <a:extLst>
                <a:ext uri="{FF2B5EF4-FFF2-40B4-BE49-F238E27FC236}">
                  <a16:creationId xmlns:a16="http://schemas.microsoft.com/office/drawing/2014/main" id="{88B777E8-E6A6-43F8-A44F-760BB8C06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5" y="119"/>
              <a:ext cx="831" cy="2585"/>
            </a:xfrm>
            <a:prstGeom prst="roundRect">
              <a:avLst>
                <a:gd name="adj" fmla="val 7394"/>
              </a:avLst>
            </a:prstGeom>
            <a:gradFill rotWithShape="1">
              <a:gsLst>
                <a:gs pos="0">
                  <a:srgbClr val="1C1C1C"/>
                </a:gs>
                <a:gs pos="100000">
                  <a:srgbClr val="1C1C1C">
                    <a:gamma/>
                    <a:tint val="4431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24" name="Group 1812">
              <a:extLst>
                <a:ext uri="{FF2B5EF4-FFF2-40B4-BE49-F238E27FC236}">
                  <a16:creationId xmlns:a16="http://schemas.microsoft.com/office/drawing/2014/main" id="{00B468B5-90CB-4A14-AD9D-A9AE36B1F6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7" y="663"/>
              <a:ext cx="706" cy="1951"/>
              <a:chOff x="2426" y="663"/>
              <a:chExt cx="706" cy="1951"/>
            </a:xfrm>
          </p:grpSpPr>
          <p:grpSp>
            <p:nvGrpSpPr>
              <p:cNvPr id="15125" name="Group 1813">
                <a:extLst>
                  <a:ext uri="{FF2B5EF4-FFF2-40B4-BE49-F238E27FC236}">
                    <a16:creationId xmlns:a16="http://schemas.microsoft.com/office/drawing/2014/main" id="{DB21275D-6466-44DB-BA3D-369A5CF446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5" y="666"/>
                <a:ext cx="297" cy="1948"/>
                <a:chOff x="2766" y="666"/>
                <a:chExt cx="297" cy="1948"/>
              </a:xfrm>
            </p:grpSpPr>
            <p:sp>
              <p:nvSpPr>
                <p:cNvPr id="15126" name="AutoShape 1814">
                  <a:extLst>
                    <a:ext uri="{FF2B5EF4-FFF2-40B4-BE49-F238E27FC236}">
                      <a16:creationId xmlns:a16="http://schemas.microsoft.com/office/drawing/2014/main" id="{6069740B-95ED-4349-8C74-AB1CDBE313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548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27" name="AutoShape 1815">
                  <a:extLst>
                    <a:ext uri="{FF2B5EF4-FFF2-40B4-BE49-F238E27FC236}">
                      <a16:creationId xmlns:a16="http://schemas.microsoft.com/office/drawing/2014/main" id="{9306EAD5-20AB-43C9-B016-FB443C8ED9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437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28" name="AutoShape 1816">
                  <a:extLst>
                    <a:ext uri="{FF2B5EF4-FFF2-40B4-BE49-F238E27FC236}">
                      <a16:creationId xmlns:a16="http://schemas.microsoft.com/office/drawing/2014/main" id="{31D06DC2-3079-47E8-8ECF-146407E45D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327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29" name="AutoShape 1817">
                  <a:extLst>
                    <a:ext uri="{FF2B5EF4-FFF2-40B4-BE49-F238E27FC236}">
                      <a16:creationId xmlns:a16="http://schemas.microsoft.com/office/drawing/2014/main" id="{A5EE7028-07ED-499F-83D4-3793E50C8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21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0" name="AutoShape 1818">
                  <a:extLst>
                    <a:ext uri="{FF2B5EF4-FFF2-40B4-BE49-F238E27FC236}">
                      <a16:creationId xmlns:a16="http://schemas.microsoft.com/office/drawing/2014/main" id="{B097EF77-300D-4149-88D8-DD6D947B82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10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1" name="AutoShape 1819">
                  <a:extLst>
                    <a:ext uri="{FF2B5EF4-FFF2-40B4-BE49-F238E27FC236}">
                      <a16:creationId xmlns:a16="http://schemas.microsoft.com/office/drawing/2014/main" id="{3BC7CDF9-E99A-498B-9F19-C6035D9B14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995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2" name="AutoShape 1820">
                  <a:extLst>
                    <a:ext uri="{FF2B5EF4-FFF2-40B4-BE49-F238E27FC236}">
                      <a16:creationId xmlns:a16="http://schemas.microsoft.com/office/drawing/2014/main" id="{D8E7D601-EB6F-4532-AEC1-D79D36B020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885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3" name="AutoShape 1821">
                  <a:extLst>
                    <a:ext uri="{FF2B5EF4-FFF2-40B4-BE49-F238E27FC236}">
                      <a16:creationId xmlns:a16="http://schemas.microsoft.com/office/drawing/2014/main" id="{FA282F5B-E58B-45C1-9DE9-E7D8FBCBB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774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4" name="AutoShape 1822">
                  <a:extLst>
                    <a:ext uri="{FF2B5EF4-FFF2-40B4-BE49-F238E27FC236}">
                      <a16:creationId xmlns:a16="http://schemas.microsoft.com/office/drawing/2014/main" id="{639A85E9-1190-4F05-BC91-5D657C6CF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664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5" name="AutoShape 1823">
                  <a:extLst>
                    <a:ext uri="{FF2B5EF4-FFF2-40B4-BE49-F238E27FC236}">
                      <a16:creationId xmlns:a16="http://schemas.microsoft.com/office/drawing/2014/main" id="{8D5552FE-41BE-4FDA-894F-868586E374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553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6" name="AutoShape 1824">
                  <a:extLst>
                    <a:ext uri="{FF2B5EF4-FFF2-40B4-BE49-F238E27FC236}">
                      <a16:creationId xmlns:a16="http://schemas.microsoft.com/office/drawing/2014/main" id="{5545250C-953B-44C6-BB35-F96F133752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443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7" name="AutoShape 1825">
                  <a:extLst>
                    <a:ext uri="{FF2B5EF4-FFF2-40B4-BE49-F238E27FC236}">
                      <a16:creationId xmlns:a16="http://schemas.microsoft.com/office/drawing/2014/main" id="{DEBA31C9-9124-45D1-8CF1-F3BB241A89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332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8" name="AutoShape 1826">
                  <a:extLst>
                    <a:ext uri="{FF2B5EF4-FFF2-40B4-BE49-F238E27FC236}">
                      <a16:creationId xmlns:a16="http://schemas.microsoft.com/office/drawing/2014/main" id="{716004E9-7211-4C7D-BC19-2ECE3C682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222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39" name="AutoShape 1827">
                  <a:extLst>
                    <a:ext uri="{FF2B5EF4-FFF2-40B4-BE49-F238E27FC236}">
                      <a16:creationId xmlns:a16="http://schemas.microsoft.com/office/drawing/2014/main" id="{90C41AC0-ED59-4959-8723-734F02C3D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111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0" name="AutoShape 1828">
                  <a:extLst>
                    <a:ext uri="{FF2B5EF4-FFF2-40B4-BE49-F238E27FC236}">
                      <a16:creationId xmlns:a16="http://schemas.microsoft.com/office/drawing/2014/main" id="{D313EDC1-B960-4C10-9F4D-29C6E906E4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001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1" name="AutoShape 1829">
                  <a:extLst>
                    <a:ext uri="{FF2B5EF4-FFF2-40B4-BE49-F238E27FC236}">
                      <a16:creationId xmlns:a16="http://schemas.microsoft.com/office/drawing/2014/main" id="{9AAF22D7-9EE8-485A-9AA4-0E83E7F816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890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2" name="AutoShape 1830">
                  <a:extLst>
                    <a:ext uri="{FF2B5EF4-FFF2-40B4-BE49-F238E27FC236}">
                      <a16:creationId xmlns:a16="http://schemas.microsoft.com/office/drawing/2014/main" id="{C3DBB34E-C7D7-454D-8B4C-7D51E43C4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77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3" name="AutoShape 1831">
                  <a:extLst>
                    <a:ext uri="{FF2B5EF4-FFF2-40B4-BE49-F238E27FC236}">
                      <a16:creationId xmlns:a16="http://schemas.microsoft.com/office/drawing/2014/main" id="{63C826D2-ED65-47E3-A66E-E6B530DB95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66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4" name="AutoShape 1832">
                  <a:extLst>
                    <a:ext uri="{FF2B5EF4-FFF2-40B4-BE49-F238E27FC236}">
                      <a16:creationId xmlns:a16="http://schemas.microsoft.com/office/drawing/2014/main" id="{166554DB-3580-4B6D-8991-9949DB179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548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5" name="AutoShape 1833">
                  <a:extLst>
                    <a:ext uri="{FF2B5EF4-FFF2-40B4-BE49-F238E27FC236}">
                      <a16:creationId xmlns:a16="http://schemas.microsoft.com/office/drawing/2014/main" id="{DD68452F-6B69-4BC5-8A41-400C087236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437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6" name="AutoShape 1834">
                  <a:extLst>
                    <a:ext uri="{FF2B5EF4-FFF2-40B4-BE49-F238E27FC236}">
                      <a16:creationId xmlns:a16="http://schemas.microsoft.com/office/drawing/2014/main" id="{30238780-9C6F-4491-A1D7-B29F15D4E6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327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7" name="AutoShape 1835">
                  <a:extLst>
                    <a:ext uri="{FF2B5EF4-FFF2-40B4-BE49-F238E27FC236}">
                      <a16:creationId xmlns:a16="http://schemas.microsoft.com/office/drawing/2014/main" id="{9C457A56-BD6E-4890-A0FB-12F60973D6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21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8" name="AutoShape 1836">
                  <a:extLst>
                    <a:ext uri="{FF2B5EF4-FFF2-40B4-BE49-F238E27FC236}">
                      <a16:creationId xmlns:a16="http://schemas.microsoft.com/office/drawing/2014/main" id="{B5428F3F-AF61-422B-8CE5-6401DAED9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10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49" name="AutoShape 1837">
                  <a:extLst>
                    <a:ext uri="{FF2B5EF4-FFF2-40B4-BE49-F238E27FC236}">
                      <a16:creationId xmlns:a16="http://schemas.microsoft.com/office/drawing/2014/main" id="{BE107AEE-FF63-423A-BC76-A61ECE8EE6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995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0" name="AutoShape 1838">
                  <a:extLst>
                    <a:ext uri="{FF2B5EF4-FFF2-40B4-BE49-F238E27FC236}">
                      <a16:creationId xmlns:a16="http://schemas.microsoft.com/office/drawing/2014/main" id="{F7DE4EE7-D026-4C65-B139-3A5B69FC76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885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1" name="AutoShape 1839">
                  <a:extLst>
                    <a:ext uri="{FF2B5EF4-FFF2-40B4-BE49-F238E27FC236}">
                      <a16:creationId xmlns:a16="http://schemas.microsoft.com/office/drawing/2014/main" id="{6925D52C-29E2-4C74-8DF1-3D8C9C848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774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2" name="AutoShape 1840">
                  <a:extLst>
                    <a:ext uri="{FF2B5EF4-FFF2-40B4-BE49-F238E27FC236}">
                      <a16:creationId xmlns:a16="http://schemas.microsoft.com/office/drawing/2014/main" id="{6C861713-8FF8-46E6-9ED4-04B5BA3B91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664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3" name="AutoShape 1841">
                  <a:extLst>
                    <a:ext uri="{FF2B5EF4-FFF2-40B4-BE49-F238E27FC236}">
                      <a16:creationId xmlns:a16="http://schemas.microsoft.com/office/drawing/2014/main" id="{91514D1E-1CB2-4B88-AE1E-0FFB42273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553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4" name="AutoShape 1842">
                  <a:extLst>
                    <a:ext uri="{FF2B5EF4-FFF2-40B4-BE49-F238E27FC236}">
                      <a16:creationId xmlns:a16="http://schemas.microsoft.com/office/drawing/2014/main" id="{6B9F2CD1-DC3C-4312-BC6F-77D72840E9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443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5" name="AutoShape 1843">
                  <a:extLst>
                    <a:ext uri="{FF2B5EF4-FFF2-40B4-BE49-F238E27FC236}">
                      <a16:creationId xmlns:a16="http://schemas.microsoft.com/office/drawing/2014/main" id="{8DA04659-7453-4645-9D85-4914074960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332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6" name="AutoShape 1844">
                  <a:extLst>
                    <a:ext uri="{FF2B5EF4-FFF2-40B4-BE49-F238E27FC236}">
                      <a16:creationId xmlns:a16="http://schemas.microsoft.com/office/drawing/2014/main" id="{780675BF-5BAE-43B4-94C3-5064D4310F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222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7" name="AutoShape 1845">
                  <a:extLst>
                    <a:ext uri="{FF2B5EF4-FFF2-40B4-BE49-F238E27FC236}">
                      <a16:creationId xmlns:a16="http://schemas.microsoft.com/office/drawing/2014/main" id="{FE3436B2-6D9B-46B4-A8EF-14F1A93FA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111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8" name="AutoShape 1846">
                  <a:extLst>
                    <a:ext uri="{FF2B5EF4-FFF2-40B4-BE49-F238E27FC236}">
                      <a16:creationId xmlns:a16="http://schemas.microsoft.com/office/drawing/2014/main" id="{8B17F870-0226-43A6-9C72-BC4BD16956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001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59" name="AutoShape 1847">
                  <a:extLst>
                    <a:ext uri="{FF2B5EF4-FFF2-40B4-BE49-F238E27FC236}">
                      <a16:creationId xmlns:a16="http://schemas.microsoft.com/office/drawing/2014/main" id="{0743754A-877F-454B-B588-D9B494D25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890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0" name="AutoShape 1848">
                  <a:extLst>
                    <a:ext uri="{FF2B5EF4-FFF2-40B4-BE49-F238E27FC236}">
                      <a16:creationId xmlns:a16="http://schemas.microsoft.com/office/drawing/2014/main" id="{BB8D3975-F4FD-4888-8898-EABF022CED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77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1" name="AutoShape 1849">
                  <a:extLst>
                    <a:ext uri="{FF2B5EF4-FFF2-40B4-BE49-F238E27FC236}">
                      <a16:creationId xmlns:a16="http://schemas.microsoft.com/office/drawing/2014/main" id="{9B471CB4-D8FD-4436-AF3A-1E1ADBD0A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66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62" name="Group 1850">
                <a:extLst>
                  <a:ext uri="{FF2B5EF4-FFF2-40B4-BE49-F238E27FC236}">
                    <a16:creationId xmlns:a16="http://schemas.microsoft.com/office/drawing/2014/main" id="{5B283903-35A4-447B-8A50-0528060670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6" y="663"/>
                <a:ext cx="297" cy="1948"/>
                <a:chOff x="2766" y="666"/>
                <a:chExt cx="297" cy="1948"/>
              </a:xfrm>
            </p:grpSpPr>
            <p:sp>
              <p:nvSpPr>
                <p:cNvPr id="15163" name="AutoShape 1851">
                  <a:extLst>
                    <a:ext uri="{FF2B5EF4-FFF2-40B4-BE49-F238E27FC236}">
                      <a16:creationId xmlns:a16="http://schemas.microsoft.com/office/drawing/2014/main" id="{266F1204-EE3D-442D-9DE4-AF1CC88C7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548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4" name="AutoShape 1852">
                  <a:extLst>
                    <a:ext uri="{FF2B5EF4-FFF2-40B4-BE49-F238E27FC236}">
                      <a16:creationId xmlns:a16="http://schemas.microsoft.com/office/drawing/2014/main" id="{8F23A06D-A8E3-402E-9126-5DD3345EF3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437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5" name="AutoShape 1853">
                  <a:extLst>
                    <a:ext uri="{FF2B5EF4-FFF2-40B4-BE49-F238E27FC236}">
                      <a16:creationId xmlns:a16="http://schemas.microsoft.com/office/drawing/2014/main" id="{92DBCA43-EA7D-403C-ADB8-1A13050613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327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6" name="AutoShape 1854">
                  <a:extLst>
                    <a:ext uri="{FF2B5EF4-FFF2-40B4-BE49-F238E27FC236}">
                      <a16:creationId xmlns:a16="http://schemas.microsoft.com/office/drawing/2014/main" id="{71612C5F-C8F0-4EA5-AC6D-A12BC92FA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21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7" name="AutoShape 1855">
                  <a:extLst>
                    <a:ext uri="{FF2B5EF4-FFF2-40B4-BE49-F238E27FC236}">
                      <a16:creationId xmlns:a16="http://schemas.microsoft.com/office/drawing/2014/main" id="{66539616-5D0D-400C-9199-7F8751657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210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8" name="AutoShape 1856">
                  <a:extLst>
                    <a:ext uri="{FF2B5EF4-FFF2-40B4-BE49-F238E27FC236}">
                      <a16:creationId xmlns:a16="http://schemas.microsoft.com/office/drawing/2014/main" id="{229998BF-3D66-42E4-A67C-808A0145DD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995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69" name="AutoShape 1857">
                  <a:extLst>
                    <a:ext uri="{FF2B5EF4-FFF2-40B4-BE49-F238E27FC236}">
                      <a16:creationId xmlns:a16="http://schemas.microsoft.com/office/drawing/2014/main" id="{C49EE0B3-4DE3-46B4-9382-9173AF3B70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885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0" name="AutoShape 1858">
                  <a:extLst>
                    <a:ext uri="{FF2B5EF4-FFF2-40B4-BE49-F238E27FC236}">
                      <a16:creationId xmlns:a16="http://schemas.microsoft.com/office/drawing/2014/main" id="{CFF4300B-0DFB-4E7F-BA62-6C0605CBE9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774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1" name="AutoShape 1859">
                  <a:extLst>
                    <a:ext uri="{FF2B5EF4-FFF2-40B4-BE49-F238E27FC236}">
                      <a16:creationId xmlns:a16="http://schemas.microsoft.com/office/drawing/2014/main" id="{2C6BC611-428A-40B4-9F6E-050F4ED35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664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2" name="AutoShape 1860">
                  <a:extLst>
                    <a:ext uri="{FF2B5EF4-FFF2-40B4-BE49-F238E27FC236}">
                      <a16:creationId xmlns:a16="http://schemas.microsoft.com/office/drawing/2014/main" id="{3E532D52-54B2-40FF-9977-2C01876F8D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553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3" name="AutoShape 1861">
                  <a:extLst>
                    <a:ext uri="{FF2B5EF4-FFF2-40B4-BE49-F238E27FC236}">
                      <a16:creationId xmlns:a16="http://schemas.microsoft.com/office/drawing/2014/main" id="{F0E9E2D2-B7AF-448B-9031-384E3954EF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443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4" name="AutoShape 1862">
                  <a:extLst>
                    <a:ext uri="{FF2B5EF4-FFF2-40B4-BE49-F238E27FC236}">
                      <a16:creationId xmlns:a16="http://schemas.microsoft.com/office/drawing/2014/main" id="{831BE7A9-878A-44D0-A496-748B25EF4A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332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5" name="AutoShape 1863">
                  <a:extLst>
                    <a:ext uri="{FF2B5EF4-FFF2-40B4-BE49-F238E27FC236}">
                      <a16:creationId xmlns:a16="http://schemas.microsoft.com/office/drawing/2014/main" id="{565029B9-2F82-4241-A50B-5E58CA5AC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222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6" name="AutoShape 1864">
                  <a:extLst>
                    <a:ext uri="{FF2B5EF4-FFF2-40B4-BE49-F238E27FC236}">
                      <a16:creationId xmlns:a16="http://schemas.microsoft.com/office/drawing/2014/main" id="{1D17E0CD-2485-441A-9BAD-D4EFF65FD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111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7" name="AutoShape 1865">
                  <a:extLst>
                    <a:ext uri="{FF2B5EF4-FFF2-40B4-BE49-F238E27FC236}">
                      <a16:creationId xmlns:a16="http://schemas.microsoft.com/office/drawing/2014/main" id="{59BD500C-ED52-46D2-9D8C-1A4939370D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1001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8" name="AutoShape 1866">
                  <a:extLst>
                    <a:ext uri="{FF2B5EF4-FFF2-40B4-BE49-F238E27FC236}">
                      <a16:creationId xmlns:a16="http://schemas.microsoft.com/office/drawing/2014/main" id="{2B421448-C9CC-4C2F-BF68-B6DF2B01E2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890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79" name="AutoShape 1867">
                  <a:extLst>
                    <a:ext uri="{FF2B5EF4-FFF2-40B4-BE49-F238E27FC236}">
                      <a16:creationId xmlns:a16="http://schemas.microsoft.com/office/drawing/2014/main" id="{244DB799-0ABD-43F4-B31A-47426D6096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77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0" name="AutoShape 1868">
                  <a:extLst>
                    <a:ext uri="{FF2B5EF4-FFF2-40B4-BE49-F238E27FC236}">
                      <a16:creationId xmlns:a16="http://schemas.microsoft.com/office/drawing/2014/main" id="{B781110E-E0D6-422A-A607-10C3D06DDE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05" y="666"/>
                  <a:ext cx="158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1" name="AutoShape 1869">
                  <a:extLst>
                    <a:ext uri="{FF2B5EF4-FFF2-40B4-BE49-F238E27FC236}">
                      <a16:creationId xmlns:a16="http://schemas.microsoft.com/office/drawing/2014/main" id="{1C047AE8-1E07-4E9A-91C9-667EF850C6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548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2" name="AutoShape 1870">
                  <a:extLst>
                    <a:ext uri="{FF2B5EF4-FFF2-40B4-BE49-F238E27FC236}">
                      <a16:creationId xmlns:a16="http://schemas.microsoft.com/office/drawing/2014/main" id="{C5BAF83D-24ED-46CE-BB60-DAF0A7CE18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437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3" name="AutoShape 1871">
                  <a:extLst>
                    <a:ext uri="{FF2B5EF4-FFF2-40B4-BE49-F238E27FC236}">
                      <a16:creationId xmlns:a16="http://schemas.microsoft.com/office/drawing/2014/main" id="{CE3E0629-CB5B-4F62-A910-22663C8525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327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4" name="AutoShape 1872">
                  <a:extLst>
                    <a:ext uri="{FF2B5EF4-FFF2-40B4-BE49-F238E27FC236}">
                      <a16:creationId xmlns:a16="http://schemas.microsoft.com/office/drawing/2014/main" id="{6D9C4453-AF37-4E12-BB4F-3ED27EFDB0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21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5" name="AutoShape 1873">
                  <a:extLst>
                    <a:ext uri="{FF2B5EF4-FFF2-40B4-BE49-F238E27FC236}">
                      <a16:creationId xmlns:a16="http://schemas.microsoft.com/office/drawing/2014/main" id="{BEEF0046-E2CF-4CFA-A904-9B59EEEEA3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210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6" name="AutoShape 1874">
                  <a:extLst>
                    <a:ext uri="{FF2B5EF4-FFF2-40B4-BE49-F238E27FC236}">
                      <a16:creationId xmlns:a16="http://schemas.microsoft.com/office/drawing/2014/main" id="{E3D8646B-BBAD-4064-9B67-B0F7EAA0F0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995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7" name="AutoShape 1875">
                  <a:extLst>
                    <a:ext uri="{FF2B5EF4-FFF2-40B4-BE49-F238E27FC236}">
                      <a16:creationId xmlns:a16="http://schemas.microsoft.com/office/drawing/2014/main" id="{143C65C6-C39E-40CC-A98B-7A2BFD8B94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885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8" name="AutoShape 1876">
                  <a:extLst>
                    <a:ext uri="{FF2B5EF4-FFF2-40B4-BE49-F238E27FC236}">
                      <a16:creationId xmlns:a16="http://schemas.microsoft.com/office/drawing/2014/main" id="{A83D72F4-78EE-40CD-AE9F-037D27270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774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89" name="AutoShape 1877">
                  <a:extLst>
                    <a:ext uri="{FF2B5EF4-FFF2-40B4-BE49-F238E27FC236}">
                      <a16:creationId xmlns:a16="http://schemas.microsoft.com/office/drawing/2014/main" id="{9F98B7EB-2C20-474E-8390-80622147A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664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0" name="AutoShape 1878">
                  <a:extLst>
                    <a:ext uri="{FF2B5EF4-FFF2-40B4-BE49-F238E27FC236}">
                      <a16:creationId xmlns:a16="http://schemas.microsoft.com/office/drawing/2014/main" id="{C033FC4E-21B3-43AA-832B-0FC24BCD5C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553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1" name="AutoShape 1879">
                  <a:extLst>
                    <a:ext uri="{FF2B5EF4-FFF2-40B4-BE49-F238E27FC236}">
                      <a16:creationId xmlns:a16="http://schemas.microsoft.com/office/drawing/2014/main" id="{CC6D2750-0465-4D5D-ADBA-04D3F085F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443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2" name="AutoShape 1880">
                  <a:extLst>
                    <a:ext uri="{FF2B5EF4-FFF2-40B4-BE49-F238E27FC236}">
                      <a16:creationId xmlns:a16="http://schemas.microsoft.com/office/drawing/2014/main" id="{37D5618E-8ED9-4800-9363-1235623CA4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332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3" name="AutoShape 1881">
                  <a:extLst>
                    <a:ext uri="{FF2B5EF4-FFF2-40B4-BE49-F238E27FC236}">
                      <a16:creationId xmlns:a16="http://schemas.microsoft.com/office/drawing/2014/main" id="{B2E4AEC6-4A91-4BA7-9448-C3F4D7B5BA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222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4" name="AutoShape 1882">
                  <a:extLst>
                    <a:ext uri="{FF2B5EF4-FFF2-40B4-BE49-F238E27FC236}">
                      <a16:creationId xmlns:a16="http://schemas.microsoft.com/office/drawing/2014/main" id="{513CF9F0-3310-4875-A03B-3303252ADE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111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5" name="AutoShape 1883">
                  <a:extLst>
                    <a:ext uri="{FF2B5EF4-FFF2-40B4-BE49-F238E27FC236}">
                      <a16:creationId xmlns:a16="http://schemas.microsoft.com/office/drawing/2014/main" id="{552C4912-6BF4-42F7-9126-E9DF412F4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1001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6" name="AutoShape 1884">
                  <a:extLst>
                    <a:ext uri="{FF2B5EF4-FFF2-40B4-BE49-F238E27FC236}">
                      <a16:creationId xmlns:a16="http://schemas.microsoft.com/office/drawing/2014/main" id="{0FB9FC5D-3631-42EF-BCFE-FF76280209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890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7" name="AutoShape 1885">
                  <a:extLst>
                    <a:ext uri="{FF2B5EF4-FFF2-40B4-BE49-F238E27FC236}">
                      <a16:creationId xmlns:a16="http://schemas.microsoft.com/office/drawing/2014/main" id="{30E539F3-2243-4785-A8A1-B425152F3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77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98" name="AutoShape 1886">
                  <a:extLst>
                    <a:ext uri="{FF2B5EF4-FFF2-40B4-BE49-F238E27FC236}">
                      <a16:creationId xmlns:a16="http://schemas.microsoft.com/office/drawing/2014/main" id="{034C10B0-59AE-4807-948F-5B923E819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6" y="666"/>
                  <a:ext cx="125" cy="66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199" name="AutoShape 1887">
                <a:extLst>
                  <a:ext uri="{FF2B5EF4-FFF2-40B4-BE49-F238E27FC236}">
                    <a16:creationId xmlns:a16="http://schemas.microsoft.com/office/drawing/2014/main" id="{3A78A084-7F56-447B-B01B-C8096F29F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663"/>
                <a:ext cx="55" cy="195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00" name="Freeform 1888">
              <a:extLst>
                <a:ext uri="{FF2B5EF4-FFF2-40B4-BE49-F238E27FC236}">
                  <a16:creationId xmlns:a16="http://schemas.microsoft.com/office/drawing/2014/main" id="{36F7B913-1D2D-44BA-9345-3D0BE760F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0" y="164"/>
              <a:ext cx="826" cy="454"/>
            </a:xfrm>
            <a:custGeom>
              <a:avLst/>
              <a:gdLst>
                <a:gd name="T0" fmla="*/ 0 w 862"/>
                <a:gd name="T1" fmla="*/ 0 h 454"/>
                <a:gd name="T2" fmla="*/ 0 w 862"/>
                <a:gd name="T3" fmla="*/ 227 h 454"/>
                <a:gd name="T4" fmla="*/ 272 w 862"/>
                <a:gd name="T5" fmla="*/ 227 h 454"/>
                <a:gd name="T6" fmla="*/ 272 w 862"/>
                <a:gd name="T7" fmla="*/ 454 h 454"/>
                <a:gd name="T8" fmla="*/ 589 w 862"/>
                <a:gd name="T9" fmla="*/ 454 h 454"/>
                <a:gd name="T10" fmla="*/ 589 w 862"/>
                <a:gd name="T11" fmla="*/ 227 h 454"/>
                <a:gd name="T12" fmla="*/ 862 w 862"/>
                <a:gd name="T13" fmla="*/ 227 h 454"/>
                <a:gd name="T14" fmla="*/ 862 w 862"/>
                <a:gd name="T1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54">
                  <a:moveTo>
                    <a:pt x="0" y="0"/>
                  </a:moveTo>
                  <a:lnTo>
                    <a:pt x="0" y="227"/>
                  </a:lnTo>
                  <a:lnTo>
                    <a:pt x="272" y="227"/>
                  </a:lnTo>
                  <a:lnTo>
                    <a:pt x="272" y="454"/>
                  </a:lnTo>
                  <a:lnTo>
                    <a:pt x="589" y="454"/>
                  </a:lnTo>
                  <a:lnTo>
                    <a:pt x="589" y="227"/>
                  </a:lnTo>
                  <a:lnTo>
                    <a:pt x="862" y="227"/>
                  </a:lnTo>
                  <a:lnTo>
                    <a:pt x="862" y="0"/>
                  </a:ln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201" name="Group 1889">
              <a:extLst>
                <a:ext uri="{FF2B5EF4-FFF2-40B4-BE49-F238E27FC236}">
                  <a16:creationId xmlns:a16="http://schemas.microsoft.com/office/drawing/2014/main" id="{5FE2A73F-BA4B-4807-88C5-4A2FCD688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0" y="182"/>
              <a:ext cx="660" cy="144"/>
              <a:chOff x="2490" y="182"/>
              <a:chExt cx="660" cy="144"/>
            </a:xfrm>
          </p:grpSpPr>
          <p:grpSp>
            <p:nvGrpSpPr>
              <p:cNvPr id="15202" name="Group 1890">
                <a:extLst>
                  <a:ext uri="{FF2B5EF4-FFF2-40B4-BE49-F238E27FC236}">
                    <a16:creationId xmlns:a16="http://schemas.microsoft.com/office/drawing/2014/main" id="{A4682737-53E3-474C-96E2-3ABC83802F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0" y="182"/>
                <a:ext cx="144" cy="144"/>
                <a:chOff x="2064" y="1320"/>
                <a:chExt cx="182" cy="182"/>
              </a:xfrm>
            </p:grpSpPr>
            <p:sp>
              <p:nvSpPr>
                <p:cNvPr id="15203" name="Oval 1891">
                  <a:extLst>
                    <a:ext uri="{FF2B5EF4-FFF2-40B4-BE49-F238E27FC236}">
                      <a16:creationId xmlns:a16="http://schemas.microsoft.com/office/drawing/2014/main" id="{9433F966-3805-4FDE-92D6-BC7F9FAD7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64" y="1320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04" name="Oval 1892">
                  <a:extLst>
                    <a:ext uri="{FF2B5EF4-FFF2-40B4-BE49-F238E27FC236}">
                      <a16:creationId xmlns:a16="http://schemas.microsoft.com/office/drawing/2014/main" id="{0A24D149-5824-45BC-B1F8-3A102AAF1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071" y="1327"/>
                  <a:ext cx="168" cy="16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05" name="Oval 1893">
                  <a:extLst>
                    <a:ext uri="{FF2B5EF4-FFF2-40B4-BE49-F238E27FC236}">
                      <a16:creationId xmlns:a16="http://schemas.microsoft.com/office/drawing/2014/main" id="{3EF80C8D-3A11-4DEC-935C-0D2AAC1B1F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81" y="1337"/>
                  <a:ext cx="148" cy="14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tint val="3176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06" name="Group 1894">
                <a:extLst>
                  <a:ext uri="{FF2B5EF4-FFF2-40B4-BE49-F238E27FC236}">
                    <a16:creationId xmlns:a16="http://schemas.microsoft.com/office/drawing/2014/main" id="{03C6247C-A17D-46ED-A01A-3839D874F5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06" y="182"/>
                <a:ext cx="144" cy="144"/>
                <a:chOff x="2064" y="1320"/>
                <a:chExt cx="182" cy="182"/>
              </a:xfrm>
            </p:grpSpPr>
            <p:sp>
              <p:nvSpPr>
                <p:cNvPr id="15207" name="Oval 1895">
                  <a:extLst>
                    <a:ext uri="{FF2B5EF4-FFF2-40B4-BE49-F238E27FC236}">
                      <a16:creationId xmlns:a16="http://schemas.microsoft.com/office/drawing/2014/main" id="{75862CF9-48D7-4C71-98E6-53920C9F75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64" y="1320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08" name="Oval 1896">
                  <a:extLst>
                    <a:ext uri="{FF2B5EF4-FFF2-40B4-BE49-F238E27FC236}">
                      <a16:creationId xmlns:a16="http://schemas.microsoft.com/office/drawing/2014/main" id="{66A9671E-75DF-44E8-82BE-7868AE58D2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071" y="1327"/>
                  <a:ext cx="168" cy="16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09" name="Oval 1897">
                  <a:extLst>
                    <a:ext uri="{FF2B5EF4-FFF2-40B4-BE49-F238E27FC236}">
                      <a16:creationId xmlns:a16="http://schemas.microsoft.com/office/drawing/2014/main" id="{1A0E8750-2BB9-454D-ABA1-FE9D16C1F0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81" y="1337"/>
                  <a:ext cx="148" cy="14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tint val="3176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210" name="AutoShape 1898">
              <a:extLst>
                <a:ext uri="{FF2B5EF4-FFF2-40B4-BE49-F238E27FC236}">
                  <a16:creationId xmlns:a16="http://schemas.microsoft.com/office/drawing/2014/main" id="{2DB0C072-A449-40A9-A051-67331F3D1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659"/>
              <a:ext cx="670" cy="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33725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11" name="Group 1899">
            <a:extLst>
              <a:ext uri="{FF2B5EF4-FFF2-40B4-BE49-F238E27FC236}">
                <a16:creationId xmlns:a16="http://schemas.microsoft.com/office/drawing/2014/main" id="{BF025792-10B7-4341-9BB5-87148D0F333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429000"/>
            <a:ext cx="1584325" cy="271463"/>
            <a:chOff x="476" y="3566"/>
            <a:chExt cx="3175" cy="544"/>
          </a:xfrm>
        </p:grpSpPr>
        <p:sp>
          <p:nvSpPr>
            <p:cNvPr id="15212" name="Rectangle 1900">
              <a:extLst>
                <a:ext uri="{FF2B5EF4-FFF2-40B4-BE49-F238E27FC236}">
                  <a16:creationId xmlns:a16="http://schemas.microsoft.com/office/drawing/2014/main" id="{53A207E0-B093-4480-A450-5FB9EEA1F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3566"/>
              <a:ext cx="2903" cy="54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13" name="Group 1901">
              <a:extLst>
                <a:ext uri="{FF2B5EF4-FFF2-40B4-BE49-F238E27FC236}">
                  <a16:creationId xmlns:a16="http://schemas.microsoft.com/office/drawing/2014/main" id="{0E52B30F-74EF-49BE-9CEF-863141D015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" y="3589"/>
              <a:ext cx="589" cy="498"/>
              <a:chOff x="1338" y="3612"/>
              <a:chExt cx="589" cy="498"/>
            </a:xfrm>
          </p:grpSpPr>
          <p:sp>
            <p:nvSpPr>
              <p:cNvPr id="15214" name="AutoShape 1902">
                <a:extLst>
                  <a:ext uri="{FF2B5EF4-FFF2-40B4-BE49-F238E27FC236}">
                    <a16:creationId xmlns:a16="http://schemas.microsoft.com/office/drawing/2014/main" id="{D7B59DBF-4203-428B-B9DC-C7C8ED783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12"/>
                <a:ext cx="589" cy="498"/>
              </a:xfrm>
              <a:prstGeom prst="roundRect">
                <a:avLst>
                  <a:gd name="adj" fmla="val 5421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15" name="Group 1903">
                <a:extLst>
                  <a:ext uri="{FF2B5EF4-FFF2-40B4-BE49-F238E27FC236}">
                    <a16:creationId xmlns:a16="http://schemas.microsoft.com/office/drawing/2014/main" id="{01944326-D320-4CB7-83D9-F1D3F12984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9" y="3621"/>
                <a:ext cx="567" cy="480"/>
                <a:chOff x="1338" y="3612"/>
                <a:chExt cx="567" cy="480"/>
              </a:xfrm>
            </p:grpSpPr>
            <p:grpSp>
              <p:nvGrpSpPr>
                <p:cNvPr id="15216" name="Group 1904">
                  <a:extLst>
                    <a:ext uri="{FF2B5EF4-FFF2-40B4-BE49-F238E27FC236}">
                      <a16:creationId xmlns:a16="http://schemas.microsoft.com/office/drawing/2014/main" id="{F0F01390-4DF8-4074-AE72-7F883B4660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9" y="3853"/>
                  <a:ext cx="566" cy="118"/>
                  <a:chOff x="567" y="3475"/>
                  <a:chExt cx="1088" cy="227"/>
                </a:xfrm>
              </p:grpSpPr>
              <p:sp>
                <p:nvSpPr>
                  <p:cNvPr id="15217" name="AutoShape 1905">
                    <a:extLst>
                      <a:ext uri="{FF2B5EF4-FFF2-40B4-BE49-F238E27FC236}">
                        <a16:creationId xmlns:a16="http://schemas.microsoft.com/office/drawing/2014/main" id="{504F05C0-91A7-4CDD-A3A3-C66C620BD0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18" name="AutoShape 1906">
                    <a:extLst>
                      <a:ext uri="{FF2B5EF4-FFF2-40B4-BE49-F238E27FC236}">
                        <a16:creationId xmlns:a16="http://schemas.microsoft.com/office/drawing/2014/main" id="{0AE04971-0979-4674-AD6F-16F50BBD90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19" name="Group 1907">
                    <a:extLst>
                      <a:ext uri="{FF2B5EF4-FFF2-40B4-BE49-F238E27FC236}">
                        <a16:creationId xmlns:a16="http://schemas.microsoft.com/office/drawing/2014/main" id="{4EC1EDC9-35A7-4DC7-A535-E80F6746D71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20" name="AutoShape 1908">
                      <a:extLst>
                        <a:ext uri="{FF2B5EF4-FFF2-40B4-BE49-F238E27FC236}">
                          <a16:creationId xmlns:a16="http://schemas.microsoft.com/office/drawing/2014/main" id="{25EE338C-FCEF-48C1-AC8B-1DE15188C9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21" name="AutoShape 1909">
                      <a:extLst>
                        <a:ext uri="{FF2B5EF4-FFF2-40B4-BE49-F238E27FC236}">
                          <a16:creationId xmlns:a16="http://schemas.microsoft.com/office/drawing/2014/main" id="{C5732D7B-9608-4E13-9A09-0BF2325FA76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22" name="AutoShape 1910">
                      <a:extLst>
                        <a:ext uri="{FF2B5EF4-FFF2-40B4-BE49-F238E27FC236}">
                          <a16:creationId xmlns:a16="http://schemas.microsoft.com/office/drawing/2014/main" id="{144C7B3A-920B-4923-B24B-47741B331F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23" name="AutoShape 1911">
                      <a:extLst>
                        <a:ext uri="{FF2B5EF4-FFF2-40B4-BE49-F238E27FC236}">
                          <a16:creationId xmlns:a16="http://schemas.microsoft.com/office/drawing/2014/main" id="{0B73DE2A-D8DB-4311-ACA0-FB3AC51D072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24" name="Group 1912">
                  <a:extLst>
                    <a:ext uri="{FF2B5EF4-FFF2-40B4-BE49-F238E27FC236}">
                      <a16:creationId xmlns:a16="http://schemas.microsoft.com/office/drawing/2014/main" id="{E481D7BF-5AE1-4513-9FAC-78AEBB8C4C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9" y="3974"/>
                  <a:ext cx="566" cy="118"/>
                  <a:chOff x="567" y="3475"/>
                  <a:chExt cx="1088" cy="227"/>
                </a:xfrm>
              </p:grpSpPr>
              <p:sp>
                <p:nvSpPr>
                  <p:cNvPr id="15225" name="AutoShape 1913">
                    <a:extLst>
                      <a:ext uri="{FF2B5EF4-FFF2-40B4-BE49-F238E27FC236}">
                        <a16:creationId xmlns:a16="http://schemas.microsoft.com/office/drawing/2014/main" id="{6E864FDE-E96D-433E-B498-B6CD188469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6" name="AutoShape 1914">
                    <a:extLst>
                      <a:ext uri="{FF2B5EF4-FFF2-40B4-BE49-F238E27FC236}">
                        <a16:creationId xmlns:a16="http://schemas.microsoft.com/office/drawing/2014/main" id="{594C7B8D-42D9-463A-B106-630216B8D6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27" name="Group 1915">
                    <a:extLst>
                      <a:ext uri="{FF2B5EF4-FFF2-40B4-BE49-F238E27FC236}">
                        <a16:creationId xmlns:a16="http://schemas.microsoft.com/office/drawing/2014/main" id="{D64E8A84-BDE2-46C6-AFBE-96FEFDB23EC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28" name="AutoShape 1916">
                      <a:extLst>
                        <a:ext uri="{FF2B5EF4-FFF2-40B4-BE49-F238E27FC236}">
                          <a16:creationId xmlns:a16="http://schemas.microsoft.com/office/drawing/2014/main" id="{4F2C2052-6A52-4C4A-8127-9EA3BDF1A61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29" name="AutoShape 1917">
                      <a:extLst>
                        <a:ext uri="{FF2B5EF4-FFF2-40B4-BE49-F238E27FC236}">
                          <a16:creationId xmlns:a16="http://schemas.microsoft.com/office/drawing/2014/main" id="{47B572E9-5CCB-4E5E-8935-B268C14E59D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0" name="AutoShape 1918">
                      <a:extLst>
                        <a:ext uri="{FF2B5EF4-FFF2-40B4-BE49-F238E27FC236}">
                          <a16:creationId xmlns:a16="http://schemas.microsoft.com/office/drawing/2014/main" id="{FBB4448A-4EA9-4652-9F9F-0A4517F33A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1" name="AutoShape 1919">
                      <a:extLst>
                        <a:ext uri="{FF2B5EF4-FFF2-40B4-BE49-F238E27FC236}">
                          <a16:creationId xmlns:a16="http://schemas.microsoft.com/office/drawing/2014/main" id="{DF6E5023-4417-448A-BC06-2C441656BB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32" name="Group 1920">
                  <a:extLst>
                    <a:ext uri="{FF2B5EF4-FFF2-40B4-BE49-F238E27FC236}">
                      <a16:creationId xmlns:a16="http://schemas.microsoft.com/office/drawing/2014/main" id="{876BCB31-E8BA-4BC0-BC53-EB996A499D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8" y="3612"/>
                  <a:ext cx="566" cy="118"/>
                  <a:chOff x="567" y="3475"/>
                  <a:chExt cx="1088" cy="227"/>
                </a:xfrm>
              </p:grpSpPr>
              <p:sp>
                <p:nvSpPr>
                  <p:cNvPr id="15233" name="AutoShape 1921">
                    <a:extLst>
                      <a:ext uri="{FF2B5EF4-FFF2-40B4-BE49-F238E27FC236}">
                        <a16:creationId xmlns:a16="http://schemas.microsoft.com/office/drawing/2014/main" id="{FC6F1010-D8D0-4E90-8DAC-686F8096B7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34" name="AutoShape 1922">
                    <a:extLst>
                      <a:ext uri="{FF2B5EF4-FFF2-40B4-BE49-F238E27FC236}">
                        <a16:creationId xmlns:a16="http://schemas.microsoft.com/office/drawing/2014/main" id="{155956EC-92F7-42F1-9DEA-2CD3C12F26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35" name="Group 1923">
                    <a:extLst>
                      <a:ext uri="{FF2B5EF4-FFF2-40B4-BE49-F238E27FC236}">
                        <a16:creationId xmlns:a16="http://schemas.microsoft.com/office/drawing/2014/main" id="{326DBAC5-8D31-4BB5-8431-FB2C7252A4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36" name="AutoShape 1924">
                      <a:extLst>
                        <a:ext uri="{FF2B5EF4-FFF2-40B4-BE49-F238E27FC236}">
                          <a16:creationId xmlns:a16="http://schemas.microsoft.com/office/drawing/2014/main" id="{98180256-701E-4F91-BA4C-E6AB0D33E1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7" name="AutoShape 1925">
                      <a:extLst>
                        <a:ext uri="{FF2B5EF4-FFF2-40B4-BE49-F238E27FC236}">
                          <a16:creationId xmlns:a16="http://schemas.microsoft.com/office/drawing/2014/main" id="{6AA9CC35-740C-4DB8-9D6C-D2F0917DEA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8" name="AutoShape 1926">
                      <a:extLst>
                        <a:ext uri="{FF2B5EF4-FFF2-40B4-BE49-F238E27FC236}">
                          <a16:creationId xmlns:a16="http://schemas.microsoft.com/office/drawing/2014/main" id="{55FA875E-9056-4E6F-AF1E-52D1AFCE9B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9" name="AutoShape 1927">
                      <a:extLst>
                        <a:ext uri="{FF2B5EF4-FFF2-40B4-BE49-F238E27FC236}">
                          <a16:creationId xmlns:a16="http://schemas.microsoft.com/office/drawing/2014/main" id="{59BC0A36-6D1D-4ED2-BF4F-4E87A29B4F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40" name="Group 1928">
                  <a:extLst>
                    <a:ext uri="{FF2B5EF4-FFF2-40B4-BE49-F238E27FC236}">
                      <a16:creationId xmlns:a16="http://schemas.microsoft.com/office/drawing/2014/main" id="{A48BE4BF-810C-41CD-9407-9CAF6B8FA7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8" y="3732"/>
                  <a:ext cx="566" cy="118"/>
                  <a:chOff x="567" y="3475"/>
                  <a:chExt cx="1088" cy="227"/>
                </a:xfrm>
              </p:grpSpPr>
              <p:sp>
                <p:nvSpPr>
                  <p:cNvPr id="15241" name="AutoShape 1929">
                    <a:extLst>
                      <a:ext uri="{FF2B5EF4-FFF2-40B4-BE49-F238E27FC236}">
                        <a16:creationId xmlns:a16="http://schemas.microsoft.com/office/drawing/2014/main" id="{BE2448AB-21CF-4D1C-95CF-04B8D38FD3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42" name="AutoShape 1930">
                    <a:extLst>
                      <a:ext uri="{FF2B5EF4-FFF2-40B4-BE49-F238E27FC236}">
                        <a16:creationId xmlns:a16="http://schemas.microsoft.com/office/drawing/2014/main" id="{A88243CD-74E3-4AA3-8D12-13BE427F4B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43" name="Group 1931">
                    <a:extLst>
                      <a:ext uri="{FF2B5EF4-FFF2-40B4-BE49-F238E27FC236}">
                        <a16:creationId xmlns:a16="http://schemas.microsoft.com/office/drawing/2014/main" id="{AB0672EA-587C-4A80-86C2-10401505FF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44" name="AutoShape 1932">
                      <a:extLst>
                        <a:ext uri="{FF2B5EF4-FFF2-40B4-BE49-F238E27FC236}">
                          <a16:creationId xmlns:a16="http://schemas.microsoft.com/office/drawing/2014/main" id="{BB0E2175-7DE1-4CC7-8A7C-EA4B78F0D9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45" name="AutoShape 1933">
                      <a:extLst>
                        <a:ext uri="{FF2B5EF4-FFF2-40B4-BE49-F238E27FC236}">
                          <a16:creationId xmlns:a16="http://schemas.microsoft.com/office/drawing/2014/main" id="{7FDB2C61-DFD9-4F10-90BC-781249C79B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46" name="AutoShape 1934">
                      <a:extLst>
                        <a:ext uri="{FF2B5EF4-FFF2-40B4-BE49-F238E27FC236}">
                          <a16:creationId xmlns:a16="http://schemas.microsoft.com/office/drawing/2014/main" id="{D4D59422-D120-425B-8201-6D1F5D6964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47" name="AutoShape 1935">
                      <a:extLst>
                        <a:ext uri="{FF2B5EF4-FFF2-40B4-BE49-F238E27FC236}">
                          <a16:creationId xmlns:a16="http://schemas.microsoft.com/office/drawing/2014/main" id="{5B553B18-8B50-4C9F-ACCD-9060FDC298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248" name="Group 1936">
              <a:extLst>
                <a:ext uri="{FF2B5EF4-FFF2-40B4-BE49-F238E27FC236}">
                  <a16:creationId xmlns:a16="http://schemas.microsoft.com/office/drawing/2014/main" id="{592361CC-8A71-434D-8C48-2702F4702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1" y="3589"/>
              <a:ext cx="589" cy="498"/>
              <a:chOff x="1338" y="3612"/>
              <a:chExt cx="589" cy="498"/>
            </a:xfrm>
          </p:grpSpPr>
          <p:sp>
            <p:nvSpPr>
              <p:cNvPr id="15249" name="AutoShape 1937">
                <a:extLst>
                  <a:ext uri="{FF2B5EF4-FFF2-40B4-BE49-F238E27FC236}">
                    <a16:creationId xmlns:a16="http://schemas.microsoft.com/office/drawing/2014/main" id="{FC37C7B7-7A52-4DAF-9517-59904F77A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12"/>
                <a:ext cx="589" cy="498"/>
              </a:xfrm>
              <a:prstGeom prst="roundRect">
                <a:avLst>
                  <a:gd name="adj" fmla="val 5421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50" name="Group 1938">
                <a:extLst>
                  <a:ext uri="{FF2B5EF4-FFF2-40B4-BE49-F238E27FC236}">
                    <a16:creationId xmlns:a16="http://schemas.microsoft.com/office/drawing/2014/main" id="{F1D4A58B-A939-40FB-B407-DAE5B6DA95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9" y="3621"/>
                <a:ext cx="567" cy="480"/>
                <a:chOff x="1338" y="3612"/>
                <a:chExt cx="567" cy="480"/>
              </a:xfrm>
            </p:grpSpPr>
            <p:grpSp>
              <p:nvGrpSpPr>
                <p:cNvPr id="15251" name="Group 1939">
                  <a:extLst>
                    <a:ext uri="{FF2B5EF4-FFF2-40B4-BE49-F238E27FC236}">
                      <a16:creationId xmlns:a16="http://schemas.microsoft.com/office/drawing/2014/main" id="{1E4BD155-B2E9-430B-A6B5-0F47096152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9" y="3853"/>
                  <a:ext cx="566" cy="118"/>
                  <a:chOff x="567" y="3475"/>
                  <a:chExt cx="1088" cy="227"/>
                </a:xfrm>
              </p:grpSpPr>
              <p:sp>
                <p:nvSpPr>
                  <p:cNvPr id="15252" name="AutoShape 1940">
                    <a:extLst>
                      <a:ext uri="{FF2B5EF4-FFF2-40B4-BE49-F238E27FC236}">
                        <a16:creationId xmlns:a16="http://schemas.microsoft.com/office/drawing/2014/main" id="{938D0CA3-ECA6-462C-994C-E1D8C0F5D2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53" name="AutoShape 1941">
                    <a:extLst>
                      <a:ext uri="{FF2B5EF4-FFF2-40B4-BE49-F238E27FC236}">
                        <a16:creationId xmlns:a16="http://schemas.microsoft.com/office/drawing/2014/main" id="{4D9A3841-B261-4E04-A69D-BCC3AC6A39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54" name="Group 1942">
                    <a:extLst>
                      <a:ext uri="{FF2B5EF4-FFF2-40B4-BE49-F238E27FC236}">
                        <a16:creationId xmlns:a16="http://schemas.microsoft.com/office/drawing/2014/main" id="{E63D33B2-DFE4-4D66-AEF4-91D96283710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55" name="AutoShape 1943">
                      <a:extLst>
                        <a:ext uri="{FF2B5EF4-FFF2-40B4-BE49-F238E27FC236}">
                          <a16:creationId xmlns:a16="http://schemas.microsoft.com/office/drawing/2014/main" id="{93CC7B16-910F-42D2-BC6D-F04F329650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56" name="AutoShape 1944">
                      <a:extLst>
                        <a:ext uri="{FF2B5EF4-FFF2-40B4-BE49-F238E27FC236}">
                          <a16:creationId xmlns:a16="http://schemas.microsoft.com/office/drawing/2014/main" id="{0CD4DDF2-16A4-4EA0-B349-4AAB4D3732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57" name="AutoShape 1945">
                      <a:extLst>
                        <a:ext uri="{FF2B5EF4-FFF2-40B4-BE49-F238E27FC236}">
                          <a16:creationId xmlns:a16="http://schemas.microsoft.com/office/drawing/2014/main" id="{3ED008ED-5B4A-41C6-96CC-0749A1D18C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58" name="AutoShape 1946">
                      <a:extLst>
                        <a:ext uri="{FF2B5EF4-FFF2-40B4-BE49-F238E27FC236}">
                          <a16:creationId xmlns:a16="http://schemas.microsoft.com/office/drawing/2014/main" id="{04711692-1A48-4A66-AF2C-2460ECB429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59" name="Group 1947">
                  <a:extLst>
                    <a:ext uri="{FF2B5EF4-FFF2-40B4-BE49-F238E27FC236}">
                      <a16:creationId xmlns:a16="http://schemas.microsoft.com/office/drawing/2014/main" id="{3B3E372D-3922-4F81-8D32-5AA6FC2512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9" y="3974"/>
                  <a:ext cx="566" cy="118"/>
                  <a:chOff x="567" y="3475"/>
                  <a:chExt cx="1088" cy="227"/>
                </a:xfrm>
              </p:grpSpPr>
              <p:sp>
                <p:nvSpPr>
                  <p:cNvPr id="15260" name="AutoShape 1948">
                    <a:extLst>
                      <a:ext uri="{FF2B5EF4-FFF2-40B4-BE49-F238E27FC236}">
                        <a16:creationId xmlns:a16="http://schemas.microsoft.com/office/drawing/2014/main" id="{54912F97-272D-4BBB-A574-EB4BE57D24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61" name="AutoShape 1949">
                    <a:extLst>
                      <a:ext uri="{FF2B5EF4-FFF2-40B4-BE49-F238E27FC236}">
                        <a16:creationId xmlns:a16="http://schemas.microsoft.com/office/drawing/2014/main" id="{E6135EA1-6049-43E5-BDD9-2FF9589E60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62" name="Group 1950">
                    <a:extLst>
                      <a:ext uri="{FF2B5EF4-FFF2-40B4-BE49-F238E27FC236}">
                        <a16:creationId xmlns:a16="http://schemas.microsoft.com/office/drawing/2014/main" id="{A5B6B27D-C71B-4609-92DB-87BCC945270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63" name="AutoShape 1951">
                      <a:extLst>
                        <a:ext uri="{FF2B5EF4-FFF2-40B4-BE49-F238E27FC236}">
                          <a16:creationId xmlns:a16="http://schemas.microsoft.com/office/drawing/2014/main" id="{6BD1799D-77B9-4A27-BC30-2B5A1E09C33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64" name="AutoShape 1952">
                      <a:extLst>
                        <a:ext uri="{FF2B5EF4-FFF2-40B4-BE49-F238E27FC236}">
                          <a16:creationId xmlns:a16="http://schemas.microsoft.com/office/drawing/2014/main" id="{03A31FA6-EA2A-45E8-AD96-FFAA78B8C1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65" name="AutoShape 1953">
                      <a:extLst>
                        <a:ext uri="{FF2B5EF4-FFF2-40B4-BE49-F238E27FC236}">
                          <a16:creationId xmlns:a16="http://schemas.microsoft.com/office/drawing/2014/main" id="{8467EB00-581E-4D31-9618-812AE3BA13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66" name="AutoShape 1954">
                      <a:extLst>
                        <a:ext uri="{FF2B5EF4-FFF2-40B4-BE49-F238E27FC236}">
                          <a16:creationId xmlns:a16="http://schemas.microsoft.com/office/drawing/2014/main" id="{30DAB807-FFC2-446E-B79C-F5F53669FF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67" name="Group 1955">
                  <a:extLst>
                    <a:ext uri="{FF2B5EF4-FFF2-40B4-BE49-F238E27FC236}">
                      <a16:creationId xmlns:a16="http://schemas.microsoft.com/office/drawing/2014/main" id="{4E1CFE51-CC75-4032-AF63-A22614FD2B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8" y="3612"/>
                  <a:ext cx="566" cy="118"/>
                  <a:chOff x="567" y="3475"/>
                  <a:chExt cx="1088" cy="227"/>
                </a:xfrm>
              </p:grpSpPr>
              <p:sp>
                <p:nvSpPr>
                  <p:cNvPr id="15268" name="AutoShape 1956">
                    <a:extLst>
                      <a:ext uri="{FF2B5EF4-FFF2-40B4-BE49-F238E27FC236}">
                        <a16:creationId xmlns:a16="http://schemas.microsoft.com/office/drawing/2014/main" id="{DC4E3144-2160-429A-A07C-D38661E527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69" name="AutoShape 1957">
                    <a:extLst>
                      <a:ext uri="{FF2B5EF4-FFF2-40B4-BE49-F238E27FC236}">
                        <a16:creationId xmlns:a16="http://schemas.microsoft.com/office/drawing/2014/main" id="{076EEA81-9B6E-444B-AF06-8CC99A1F67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70" name="Group 1958">
                    <a:extLst>
                      <a:ext uri="{FF2B5EF4-FFF2-40B4-BE49-F238E27FC236}">
                        <a16:creationId xmlns:a16="http://schemas.microsoft.com/office/drawing/2014/main" id="{28D3D64D-C2D7-474C-9E10-9AAAF6F3375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71" name="AutoShape 1959">
                      <a:extLst>
                        <a:ext uri="{FF2B5EF4-FFF2-40B4-BE49-F238E27FC236}">
                          <a16:creationId xmlns:a16="http://schemas.microsoft.com/office/drawing/2014/main" id="{DA876B27-AD5F-48AC-B849-F1240A99B7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72" name="AutoShape 1960">
                      <a:extLst>
                        <a:ext uri="{FF2B5EF4-FFF2-40B4-BE49-F238E27FC236}">
                          <a16:creationId xmlns:a16="http://schemas.microsoft.com/office/drawing/2014/main" id="{B2FC6281-0602-491F-B91D-5AFDC09BCE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73" name="AutoShape 1961">
                      <a:extLst>
                        <a:ext uri="{FF2B5EF4-FFF2-40B4-BE49-F238E27FC236}">
                          <a16:creationId xmlns:a16="http://schemas.microsoft.com/office/drawing/2014/main" id="{AD7B4356-DD7A-4629-A2D7-9DC6030E56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74" name="AutoShape 1962">
                      <a:extLst>
                        <a:ext uri="{FF2B5EF4-FFF2-40B4-BE49-F238E27FC236}">
                          <a16:creationId xmlns:a16="http://schemas.microsoft.com/office/drawing/2014/main" id="{539BAD38-A14F-4B9F-A4FB-1CA141FF25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75" name="Group 1963">
                  <a:extLst>
                    <a:ext uri="{FF2B5EF4-FFF2-40B4-BE49-F238E27FC236}">
                      <a16:creationId xmlns:a16="http://schemas.microsoft.com/office/drawing/2014/main" id="{3356ABA1-799B-44DE-AD05-DE39B4111D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38" y="3732"/>
                  <a:ext cx="566" cy="118"/>
                  <a:chOff x="567" y="3475"/>
                  <a:chExt cx="1088" cy="227"/>
                </a:xfrm>
              </p:grpSpPr>
              <p:sp>
                <p:nvSpPr>
                  <p:cNvPr id="15276" name="AutoShape 1964">
                    <a:extLst>
                      <a:ext uri="{FF2B5EF4-FFF2-40B4-BE49-F238E27FC236}">
                        <a16:creationId xmlns:a16="http://schemas.microsoft.com/office/drawing/2014/main" id="{3B97E670-3D9F-4F88-887C-1008B79A8B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7" y="3475"/>
                    <a:ext cx="1088" cy="2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77" name="AutoShape 1965">
                    <a:extLst>
                      <a:ext uri="{FF2B5EF4-FFF2-40B4-BE49-F238E27FC236}">
                        <a16:creationId xmlns:a16="http://schemas.microsoft.com/office/drawing/2014/main" id="{FCF016DA-0501-4C45-AEFA-FE1EB22558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9" y="3490"/>
                    <a:ext cx="1064" cy="1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tint val="73725"/>
                          <a:invGamma/>
                        </a:schemeClr>
                      </a:gs>
                      <a:gs pos="50000">
                        <a:schemeClr val="bg2"/>
                      </a:gs>
                      <a:gs pos="100000">
                        <a:schemeClr val="bg2">
                          <a:gamma/>
                          <a:tint val="73725"/>
                          <a:invGamma/>
                        </a:schemeClr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278" name="Group 1966">
                    <a:extLst>
                      <a:ext uri="{FF2B5EF4-FFF2-40B4-BE49-F238E27FC236}">
                        <a16:creationId xmlns:a16="http://schemas.microsoft.com/office/drawing/2014/main" id="{3D38E207-697C-46DF-A380-B59E57EF88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0" y="3506"/>
                    <a:ext cx="1043" cy="166"/>
                    <a:chOff x="623" y="3536"/>
                    <a:chExt cx="1089" cy="226"/>
                  </a:xfrm>
                </p:grpSpPr>
                <p:sp>
                  <p:nvSpPr>
                    <p:cNvPr id="15279" name="AutoShape 1967">
                      <a:extLst>
                        <a:ext uri="{FF2B5EF4-FFF2-40B4-BE49-F238E27FC236}">
                          <a16:creationId xmlns:a16="http://schemas.microsoft.com/office/drawing/2014/main" id="{62110D89-0B82-4252-8E00-045BED684E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55" y="3104"/>
                      <a:ext cx="226" cy="108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80" name="AutoShape 1968">
                      <a:extLst>
                        <a:ext uri="{FF2B5EF4-FFF2-40B4-BE49-F238E27FC236}">
                          <a16:creationId xmlns:a16="http://schemas.microsoft.com/office/drawing/2014/main" id="{C176E8F8-344E-4083-B1C5-E94BEFECED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042" y="3156"/>
                      <a:ext cx="181" cy="97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81" name="AutoShape 1969">
                      <a:extLst>
                        <a:ext uri="{FF2B5EF4-FFF2-40B4-BE49-F238E27FC236}">
                          <a16:creationId xmlns:a16="http://schemas.microsoft.com/office/drawing/2014/main" id="{7026E238-5F9E-4789-90BF-A0C584C931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927" y="3296"/>
                      <a:ext cx="155" cy="69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chemeClr val="bg2"/>
                        </a:gs>
                        <a:gs pos="100000">
                          <a:schemeClr val="bg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82" name="AutoShape 1970">
                      <a:extLst>
                        <a:ext uri="{FF2B5EF4-FFF2-40B4-BE49-F238E27FC236}">
                          <a16:creationId xmlns:a16="http://schemas.microsoft.com/office/drawing/2014/main" id="{33329A48-7628-4BCC-B2A6-E8B4E416F9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376" y="3569"/>
                      <a:ext cx="155" cy="154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990000">
                            <a:gamma/>
                            <a:tint val="66667"/>
                            <a:invGamma/>
                          </a:srgbClr>
                        </a:gs>
                        <a:gs pos="50000">
                          <a:srgbClr val="990000"/>
                        </a:gs>
                        <a:gs pos="100000">
                          <a:srgbClr val="990000">
                            <a:gamma/>
                            <a:tint val="66667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283" name="Group 1971">
              <a:extLst>
                <a:ext uri="{FF2B5EF4-FFF2-40B4-BE49-F238E27FC236}">
                  <a16:creationId xmlns:a16="http://schemas.microsoft.com/office/drawing/2014/main" id="{9D53B2E5-69F3-4B2F-8540-57A6DE970E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2" y="3612"/>
              <a:ext cx="816" cy="91"/>
              <a:chOff x="2472" y="3612"/>
              <a:chExt cx="816" cy="91"/>
            </a:xfrm>
          </p:grpSpPr>
          <p:sp>
            <p:nvSpPr>
              <p:cNvPr id="15284" name="Rectangle 1972">
                <a:extLst>
                  <a:ext uri="{FF2B5EF4-FFF2-40B4-BE49-F238E27FC236}">
                    <a16:creationId xmlns:a16="http://schemas.microsoft.com/office/drawing/2014/main" id="{53A18D62-D3A0-452F-99CF-EAFF0FBCF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3612"/>
                <a:ext cx="816" cy="9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85" name="Rectangle 1973">
                <a:extLst>
                  <a:ext uri="{FF2B5EF4-FFF2-40B4-BE49-F238E27FC236}">
                    <a16:creationId xmlns:a16="http://schemas.microsoft.com/office/drawing/2014/main" id="{5F5F73AB-A062-46B7-99F6-3300C884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625"/>
                <a:ext cx="795" cy="70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80000"/>
                      <a:invGamma/>
                    </a:srgbClr>
                  </a:gs>
                  <a:gs pos="100000">
                    <a:srgbClr val="4D4D4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86" name="Group 1974">
                <a:extLst>
                  <a:ext uri="{FF2B5EF4-FFF2-40B4-BE49-F238E27FC236}">
                    <a16:creationId xmlns:a16="http://schemas.microsoft.com/office/drawing/2014/main" id="{AD9894C4-B856-453C-912B-8D41EDDC1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3657"/>
                <a:ext cx="72" cy="22"/>
                <a:chOff x="2472" y="3249"/>
                <a:chExt cx="227" cy="90"/>
              </a:xfrm>
            </p:grpSpPr>
            <p:sp>
              <p:nvSpPr>
                <p:cNvPr id="15287" name="Rectangle 1975">
                  <a:extLst>
                    <a:ext uri="{FF2B5EF4-FFF2-40B4-BE49-F238E27FC236}">
                      <a16:creationId xmlns:a16="http://schemas.microsoft.com/office/drawing/2014/main" id="{68CF666D-2AF7-4F5F-9E7F-A3863B06A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3249"/>
                  <a:ext cx="227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8" name="AutoShape 1976">
                  <a:extLst>
                    <a:ext uri="{FF2B5EF4-FFF2-40B4-BE49-F238E27FC236}">
                      <a16:creationId xmlns:a16="http://schemas.microsoft.com/office/drawing/2014/main" id="{7C5F2AFF-618E-4839-AAE5-9D85D9DB5B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2" y="3258"/>
                  <a:ext cx="207" cy="7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289" name="AutoShape 1977">
              <a:extLst>
                <a:ext uri="{FF2B5EF4-FFF2-40B4-BE49-F238E27FC236}">
                  <a16:creationId xmlns:a16="http://schemas.microsoft.com/office/drawing/2014/main" id="{01E09860-D745-4349-A9BC-3636DC636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3566"/>
              <a:ext cx="136" cy="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D4D4D">
                    <a:gamma/>
                    <a:shade val="38039"/>
                    <a:invGamma/>
                  </a:srgbClr>
                </a:gs>
                <a:gs pos="100000">
                  <a:srgbClr val="4D4D4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0" name="AutoShape 1978">
              <a:extLst>
                <a:ext uri="{FF2B5EF4-FFF2-40B4-BE49-F238E27FC236}">
                  <a16:creationId xmlns:a16="http://schemas.microsoft.com/office/drawing/2014/main" id="{5B0CBBDE-0C46-4D0A-A173-E528C1658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3793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1" name="AutoShape 1979">
              <a:extLst>
                <a:ext uri="{FF2B5EF4-FFF2-40B4-BE49-F238E27FC236}">
                  <a16:creationId xmlns:a16="http://schemas.microsoft.com/office/drawing/2014/main" id="{EE9A4A69-722B-4AA5-B32C-C47C06485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" y="3974"/>
              <a:ext cx="90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46275"/>
                    <a:invGamma/>
                    <a:alpha val="0"/>
                  </a:srgbClr>
                </a:gs>
                <a:gs pos="100000">
                  <a:srgbClr val="1C1C1C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92" name="Group 1980">
              <a:extLst>
                <a:ext uri="{FF2B5EF4-FFF2-40B4-BE49-F238E27FC236}">
                  <a16:creationId xmlns:a16="http://schemas.microsoft.com/office/drawing/2014/main" id="{101A0F10-05F5-40F7-B9D4-24A144B03D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3" y="3566"/>
              <a:ext cx="17" cy="544"/>
              <a:chOff x="3878" y="3566"/>
              <a:chExt cx="90" cy="544"/>
            </a:xfrm>
          </p:grpSpPr>
          <p:sp>
            <p:nvSpPr>
              <p:cNvPr id="15293" name="Rectangle 1981">
                <a:extLst>
                  <a:ext uri="{FF2B5EF4-FFF2-40B4-BE49-F238E27FC236}">
                    <a16:creationId xmlns:a16="http://schemas.microsoft.com/office/drawing/2014/main" id="{A5E6D44D-A062-4902-A9ED-BE75E8601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566"/>
                <a:ext cx="45" cy="544"/>
              </a:xfrm>
              <a:prstGeom prst="rect">
                <a:avLst/>
              </a:prstGeom>
              <a:solidFill>
                <a:srgbClr val="1C1C1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4" name="Rectangle 1982">
                <a:extLst>
                  <a:ext uri="{FF2B5EF4-FFF2-40B4-BE49-F238E27FC236}">
                    <a16:creationId xmlns:a16="http://schemas.microsoft.com/office/drawing/2014/main" id="{FD995A03-B311-4A12-96DB-82B64CD98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3566"/>
                <a:ext cx="45" cy="54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295" name="Group 1983">
              <a:extLst>
                <a:ext uri="{FF2B5EF4-FFF2-40B4-BE49-F238E27FC236}">
                  <a16:creationId xmlns:a16="http://schemas.microsoft.com/office/drawing/2014/main" id="{943CF2AD-503F-4BAB-B319-EC72614BE5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" y="3566"/>
              <a:ext cx="17" cy="544"/>
              <a:chOff x="3878" y="3566"/>
              <a:chExt cx="90" cy="544"/>
            </a:xfrm>
          </p:grpSpPr>
          <p:sp>
            <p:nvSpPr>
              <p:cNvPr id="15296" name="Rectangle 1984">
                <a:extLst>
                  <a:ext uri="{FF2B5EF4-FFF2-40B4-BE49-F238E27FC236}">
                    <a16:creationId xmlns:a16="http://schemas.microsoft.com/office/drawing/2014/main" id="{1C898383-48F1-443A-A11E-626F95EDD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566"/>
                <a:ext cx="45" cy="544"/>
              </a:xfrm>
              <a:prstGeom prst="rect">
                <a:avLst/>
              </a:prstGeom>
              <a:solidFill>
                <a:srgbClr val="1C1C1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7" name="Rectangle 1985">
                <a:extLst>
                  <a:ext uri="{FF2B5EF4-FFF2-40B4-BE49-F238E27FC236}">
                    <a16:creationId xmlns:a16="http://schemas.microsoft.com/office/drawing/2014/main" id="{15783D31-CFCE-49E7-9305-1AE9E0D1B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3566"/>
                <a:ext cx="45" cy="54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98" name="AutoShape 1986">
              <a:extLst>
                <a:ext uri="{FF2B5EF4-FFF2-40B4-BE49-F238E27FC236}">
                  <a16:creationId xmlns:a16="http://schemas.microsoft.com/office/drawing/2014/main" id="{2114C0FF-ACCF-4314-BC5A-C87ECCFEB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3566"/>
              <a:ext cx="136" cy="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D4D4D">
                    <a:gamma/>
                    <a:shade val="38039"/>
                    <a:invGamma/>
                  </a:srgbClr>
                </a:gs>
                <a:gs pos="100000">
                  <a:srgbClr val="4D4D4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9" name="AutoShape 1987">
              <a:extLst>
                <a:ext uri="{FF2B5EF4-FFF2-40B4-BE49-F238E27FC236}">
                  <a16:creationId xmlns:a16="http://schemas.microsoft.com/office/drawing/2014/main" id="{C2B0E76C-2829-4280-B1CA-F37BBF0D9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3793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0" name="AutoShape 1988">
              <a:extLst>
                <a:ext uri="{FF2B5EF4-FFF2-40B4-BE49-F238E27FC236}">
                  <a16:creationId xmlns:a16="http://schemas.microsoft.com/office/drawing/2014/main" id="{FEC55E0A-E4B9-4FB0-9E02-6FA5391C5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3974"/>
              <a:ext cx="90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46275"/>
                    <a:invGamma/>
                    <a:alpha val="0"/>
                  </a:srgbClr>
                </a:gs>
                <a:gs pos="100000">
                  <a:srgbClr val="1C1C1C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1" name="AutoShape 1989">
              <a:extLst>
                <a:ext uri="{FF2B5EF4-FFF2-40B4-BE49-F238E27FC236}">
                  <a16:creationId xmlns:a16="http://schemas.microsoft.com/office/drawing/2014/main" id="{BC3BB990-3DCD-4C4C-92E2-FFF30FBDFA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03" y="3612"/>
              <a:ext cx="227" cy="317"/>
            </a:xfrm>
            <a:prstGeom prst="bevel">
              <a:avLst>
                <a:gd name="adj" fmla="val 347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2" name="Oval 1990">
              <a:extLst>
                <a:ext uri="{FF2B5EF4-FFF2-40B4-BE49-F238E27FC236}">
                  <a16:creationId xmlns:a16="http://schemas.microsoft.com/office/drawing/2014/main" id="{D491728E-F982-435C-9EB1-E9F316CD7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" y="3974"/>
              <a:ext cx="227" cy="91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3" name="AutoShape 1991">
              <a:extLst>
                <a:ext uri="{FF2B5EF4-FFF2-40B4-BE49-F238E27FC236}">
                  <a16:creationId xmlns:a16="http://schemas.microsoft.com/office/drawing/2014/main" id="{0FC0ACD6-7245-4DA2-BCD5-0F88A7CEB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3566"/>
              <a:ext cx="13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04" name="Group 1992">
              <a:extLst>
                <a:ext uri="{FF2B5EF4-FFF2-40B4-BE49-F238E27FC236}">
                  <a16:creationId xmlns:a16="http://schemas.microsoft.com/office/drawing/2014/main" id="{0A69DE93-9C08-4553-9857-41318ED484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6" y="3748"/>
              <a:ext cx="1088" cy="317"/>
              <a:chOff x="2336" y="3748"/>
              <a:chExt cx="1088" cy="317"/>
            </a:xfrm>
          </p:grpSpPr>
          <p:sp>
            <p:nvSpPr>
              <p:cNvPr id="15305" name="AutoShape 1993" descr="横線 (太)">
                <a:extLst>
                  <a:ext uri="{FF2B5EF4-FFF2-40B4-BE49-F238E27FC236}">
                    <a16:creationId xmlns:a16="http://schemas.microsoft.com/office/drawing/2014/main" id="{E6F01785-5E84-48A8-BF02-1029EF63D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3748"/>
                <a:ext cx="1088" cy="317"/>
              </a:xfrm>
              <a:prstGeom prst="roundRect">
                <a:avLst>
                  <a:gd name="adj" fmla="val 5361"/>
                </a:avLst>
              </a:prstGeom>
              <a:pattFill prst="dkHorz">
                <a:fgClr>
                  <a:schemeClr val="tx2">
                    <a:alpha val="50000"/>
                  </a:schemeClr>
                </a:fgClr>
                <a:bgClr>
                  <a:srgbClr val="C0C0C0">
                    <a:alpha val="50000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6" name="Rectangle 1994">
                <a:extLst>
                  <a:ext uri="{FF2B5EF4-FFF2-40B4-BE49-F238E27FC236}">
                    <a16:creationId xmlns:a16="http://schemas.microsoft.com/office/drawing/2014/main" id="{3D8A8323-1DC7-4D80-AE33-CD99DF061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5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7" name="Rectangle 1995">
                <a:extLst>
                  <a:ext uri="{FF2B5EF4-FFF2-40B4-BE49-F238E27FC236}">
                    <a16:creationId xmlns:a16="http://schemas.microsoft.com/office/drawing/2014/main" id="{00F2F935-8734-444C-896B-F43E52781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8" name="Rectangle 1996">
                <a:extLst>
                  <a:ext uri="{FF2B5EF4-FFF2-40B4-BE49-F238E27FC236}">
                    <a16:creationId xmlns:a16="http://schemas.microsoft.com/office/drawing/2014/main" id="{3BFEBF26-3D62-4DF5-9721-89ACF0890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4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9" name="Rectangle 1997">
                <a:extLst>
                  <a:ext uri="{FF2B5EF4-FFF2-40B4-BE49-F238E27FC236}">
                    <a16:creationId xmlns:a16="http://schemas.microsoft.com/office/drawing/2014/main" id="{76B82AF2-898A-4660-8212-B5BB6420C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3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0" name="Rectangle 1998">
                <a:extLst>
                  <a:ext uri="{FF2B5EF4-FFF2-40B4-BE49-F238E27FC236}">
                    <a16:creationId xmlns:a16="http://schemas.microsoft.com/office/drawing/2014/main" id="{ADEE6DB7-D036-4C02-8272-B78066AF2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4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1" name="Rectangle 1999">
                <a:extLst>
                  <a:ext uri="{FF2B5EF4-FFF2-40B4-BE49-F238E27FC236}">
                    <a16:creationId xmlns:a16="http://schemas.microsoft.com/office/drawing/2014/main" id="{5C27CDAF-FD2F-4656-8D59-7CFA9D55E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3" y="3748"/>
                <a:ext cx="10" cy="31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312" name="Group 2000">
              <a:extLst>
                <a:ext uri="{FF2B5EF4-FFF2-40B4-BE49-F238E27FC236}">
                  <a16:creationId xmlns:a16="http://schemas.microsoft.com/office/drawing/2014/main" id="{2E567BA8-06DD-4D5C-99CE-3830177463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3" y="3974"/>
              <a:ext cx="91" cy="91"/>
              <a:chOff x="975" y="3974"/>
              <a:chExt cx="136" cy="136"/>
            </a:xfrm>
          </p:grpSpPr>
          <p:sp>
            <p:nvSpPr>
              <p:cNvPr id="15313" name="AutoShape 2001">
                <a:extLst>
                  <a:ext uri="{FF2B5EF4-FFF2-40B4-BE49-F238E27FC236}">
                    <a16:creationId xmlns:a16="http://schemas.microsoft.com/office/drawing/2014/main" id="{BFFB1AF5-B624-4BF6-AC84-C25479DCA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75" y="3974"/>
                <a:ext cx="136" cy="45"/>
              </a:xfrm>
              <a:prstGeom prst="bevel">
                <a:avLst>
                  <a:gd name="adj" fmla="val 17778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4" name="AutoShape 2002">
                <a:extLst>
                  <a:ext uri="{FF2B5EF4-FFF2-40B4-BE49-F238E27FC236}">
                    <a16:creationId xmlns:a16="http://schemas.microsoft.com/office/drawing/2014/main" id="{15C30471-6858-4AAD-881E-6DCD5966E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75" y="4065"/>
                <a:ext cx="136" cy="45"/>
              </a:xfrm>
              <a:prstGeom prst="bevel">
                <a:avLst>
                  <a:gd name="adj" fmla="val 17778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315" name="Group 2003">
              <a:extLst>
                <a:ext uri="{FF2B5EF4-FFF2-40B4-BE49-F238E27FC236}">
                  <a16:creationId xmlns:a16="http://schemas.microsoft.com/office/drawing/2014/main" id="{69C5D3BF-B5C7-4642-98C5-F9E190591F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3" y="3748"/>
              <a:ext cx="91" cy="91"/>
              <a:chOff x="985" y="3758"/>
              <a:chExt cx="91" cy="91"/>
            </a:xfrm>
          </p:grpSpPr>
          <p:sp>
            <p:nvSpPr>
              <p:cNvPr id="15316" name="Oval 2004">
                <a:extLst>
                  <a:ext uri="{FF2B5EF4-FFF2-40B4-BE49-F238E27FC236}">
                    <a16:creationId xmlns:a16="http://schemas.microsoft.com/office/drawing/2014/main" id="{1432C2A0-E9BC-42DE-A907-8C925CEE0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" y="3758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tint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17" name="Oval 2005">
                <a:extLst>
                  <a:ext uri="{FF2B5EF4-FFF2-40B4-BE49-F238E27FC236}">
                    <a16:creationId xmlns:a16="http://schemas.microsoft.com/office/drawing/2014/main" id="{F9521EF1-8B81-47A9-A6C8-D96CDA060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" y="3771"/>
                <a:ext cx="67" cy="67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63529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318" name="Group 2006">
            <a:extLst>
              <a:ext uri="{FF2B5EF4-FFF2-40B4-BE49-F238E27FC236}">
                <a16:creationId xmlns:a16="http://schemas.microsoft.com/office/drawing/2014/main" id="{19B170F9-36E5-41D0-864D-EECE3A14421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357563"/>
            <a:ext cx="1584325" cy="461962"/>
            <a:chOff x="1066" y="2341"/>
            <a:chExt cx="3265" cy="953"/>
          </a:xfrm>
        </p:grpSpPr>
        <p:sp>
          <p:nvSpPr>
            <p:cNvPr id="15319" name="AutoShape 2007">
              <a:extLst>
                <a:ext uri="{FF2B5EF4-FFF2-40B4-BE49-F238E27FC236}">
                  <a16:creationId xmlns:a16="http://schemas.microsoft.com/office/drawing/2014/main" id="{CA27C84B-A28E-4D11-B698-F4DADD405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2749"/>
              <a:ext cx="136" cy="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D4D4D">
                    <a:gamma/>
                    <a:shade val="38039"/>
                    <a:invGamma/>
                  </a:srgbClr>
                </a:gs>
                <a:gs pos="100000">
                  <a:srgbClr val="4D4D4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AutoShape 2008">
              <a:extLst>
                <a:ext uri="{FF2B5EF4-FFF2-40B4-BE49-F238E27FC236}">
                  <a16:creationId xmlns:a16="http://schemas.microsoft.com/office/drawing/2014/main" id="{2419ED8A-023E-4F63-A9FA-C352A35E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2976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10BB3529-546E-4CB4-84D7-97CC22AE7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" y="3157"/>
              <a:ext cx="90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46275"/>
                    <a:invGamma/>
                    <a:alpha val="0"/>
                  </a:srgbClr>
                </a:gs>
                <a:gs pos="100000">
                  <a:srgbClr val="1C1C1C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AutoShape 2010">
              <a:extLst>
                <a:ext uri="{FF2B5EF4-FFF2-40B4-BE49-F238E27FC236}">
                  <a16:creationId xmlns:a16="http://schemas.microsoft.com/office/drawing/2014/main" id="{8168103B-16F0-4677-B352-C94FA752B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2341"/>
              <a:ext cx="136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Rectangle 2011">
              <a:extLst>
                <a:ext uri="{FF2B5EF4-FFF2-40B4-BE49-F238E27FC236}">
                  <a16:creationId xmlns:a16="http://schemas.microsoft.com/office/drawing/2014/main" id="{96B25932-E623-4E87-96AB-5F78EC819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341"/>
              <a:ext cx="2993" cy="95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24" name="Group 2012">
              <a:extLst>
                <a:ext uri="{FF2B5EF4-FFF2-40B4-BE49-F238E27FC236}">
                  <a16:creationId xmlns:a16="http://schemas.microsoft.com/office/drawing/2014/main" id="{342CE30B-3CFC-4529-9F37-247F2B39F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7" y="2341"/>
              <a:ext cx="816" cy="91"/>
              <a:chOff x="2472" y="3612"/>
              <a:chExt cx="816" cy="91"/>
            </a:xfrm>
          </p:grpSpPr>
          <p:sp>
            <p:nvSpPr>
              <p:cNvPr id="15325" name="Rectangle 2013">
                <a:extLst>
                  <a:ext uri="{FF2B5EF4-FFF2-40B4-BE49-F238E27FC236}">
                    <a16:creationId xmlns:a16="http://schemas.microsoft.com/office/drawing/2014/main" id="{AD32BA9A-6256-43B7-8BAA-8D8422370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3612"/>
                <a:ext cx="816" cy="9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26" name="Rectangle 2014">
                <a:extLst>
                  <a:ext uri="{FF2B5EF4-FFF2-40B4-BE49-F238E27FC236}">
                    <a16:creationId xmlns:a16="http://schemas.microsoft.com/office/drawing/2014/main" id="{F102DCFE-F957-47B5-BE99-18ABA1DD3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625"/>
                <a:ext cx="795" cy="70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80000"/>
                      <a:invGamma/>
                    </a:srgbClr>
                  </a:gs>
                  <a:gs pos="100000">
                    <a:srgbClr val="4D4D4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27" name="Group 2015">
                <a:extLst>
                  <a:ext uri="{FF2B5EF4-FFF2-40B4-BE49-F238E27FC236}">
                    <a16:creationId xmlns:a16="http://schemas.microsoft.com/office/drawing/2014/main" id="{E3BE87FA-DED9-4052-A5E5-237465B37A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3657"/>
                <a:ext cx="72" cy="22"/>
                <a:chOff x="2472" y="3249"/>
                <a:chExt cx="227" cy="90"/>
              </a:xfrm>
            </p:grpSpPr>
            <p:sp>
              <p:nvSpPr>
                <p:cNvPr id="15328" name="Rectangle 2016">
                  <a:extLst>
                    <a:ext uri="{FF2B5EF4-FFF2-40B4-BE49-F238E27FC236}">
                      <a16:creationId xmlns:a16="http://schemas.microsoft.com/office/drawing/2014/main" id="{AB28E4F0-2C5B-4863-B94B-D2DBA922B9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3249"/>
                  <a:ext cx="227" cy="9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29" name="AutoShape 2017">
                  <a:extLst>
                    <a:ext uri="{FF2B5EF4-FFF2-40B4-BE49-F238E27FC236}">
                      <a16:creationId xmlns:a16="http://schemas.microsoft.com/office/drawing/2014/main" id="{30C66CAA-F902-40CC-B10D-469CF29084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2" y="3258"/>
                  <a:ext cx="207" cy="72"/>
                </a:xfrm>
                <a:prstGeom prst="bevel">
                  <a:avLst>
                    <a:gd name="adj" fmla="val 125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330" name="AutoShape 2018">
              <a:extLst>
                <a:ext uri="{FF2B5EF4-FFF2-40B4-BE49-F238E27FC236}">
                  <a16:creationId xmlns:a16="http://schemas.microsoft.com/office/drawing/2014/main" id="{BC945998-F42C-4E82-B44E-729F9D158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749"/>
              <a:ext cx="136" cy="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D4D4D">
                    <a:gamma/>
                    <a:shade val="38039"/>
                    <a:invGamma/>
                  </a:srgbClr>
                </a:gs>
                <a:gs pos="100000">
                  <a:srgbClr val="4D4D4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1" name="AutoShape 2019">
              <a:extLst>
                <a:ext uri="{FF2B5EF4-FFF2-40B4-BE49-F238E27FC236}">
                  <a16:creationId xmlns:a16="http://schemas.microsoft.com/office/drawing/2014/main" id="{5550820B-B64B-4203-8CCE-02B3DF4B6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976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2" name="AutoShape 2020">
              <a:extLst>
                <a:ext uri="{FF2B5EF4-FFF2-40B4-BE49-F238E27FC236}">
                  <a16:creationId xmlns:a16="http://schemas.microsoft.com/office/drawing/2014/main" id="{E654BE4B-F5A3-459E-814E-E00015AD0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3157"/>
              <a:ext cx="90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46275"/>
                    <a:invGamma/>
                    <a:alpha val="0"/>
                  </a:srgbClr>
                </a:gs>
                <a:gs pos="100000">
                  <a:srgbClr val="1C1C1C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3" name="AutoShape 2021">
              <a:extLst>
                <a:ext uri="{FF2B5EF4-FFF2-40B4-BE49-F238E27FC236}">
                  <a16:creationId xmlns:a16="http://schemas.microsoft.com/office/drawing/2014/main" id="{D0AE35D9-00AA-4682-B3BD-9481B40EC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341"/>
              <a:ext cx="136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34" name="Group 2022">
              <a:extLst>
                <a:ext uri="{FF2B5EF4-FFF2-40B4-BE49-F238E27FC236}">
                  <a16:creationId xmlns:a16="http://schemas.microsoft.com/office/drawing/2014/main" id="{449C8B84-1F5D-49C8-9750-AED22E6AC1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7" y="2341"/>
              <a:ext cx="566" cy="118"/>
              <a:chOff x="567" y="3475"/>
              <a:chExt cx="1088" cy="227"/>
            </a:xfrm>
          </p:grpSpPr>
          <p:sp>
            <p:nvSpPr>
              <p:cNvPr id="15335" name="AutoShape 2023">
                <a:extLst>
                  <a:ext uri="{FF2B5EF4-FFF2-40B4-BE49-F238E27FC236}">
                    <a16:creationId xmlns:a16="http://schemas.microsoft.com/office/drawing/2014/main" id="{68371D45-F56D-4CA7-A59E-E5DC15E25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6" name="AutoShape 2024">
                <a:extLst>
                  <a:ext uri="{FF2B5EF4-FFF2-40B4-BE49-F238E27FC236}">
                    <a16:creationId xmlns:a16="http://schemas.microsoft.com/office/drawing/2014/main" id="{2C2E7701-0D8A-4234-B0C3-6154340E7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37" name="Group 2025">
                <a:extLst>
                  <a:ext uri="{FF2B5EF4-FFF2-40B4-BE49-F238E27FC236}">
                    <a16:creationId xmlns:a16="http://schemas.microsoft.com/office/drawing/2014/main" id="{049606E8-FEEF-46D7-AEC1-B63F2D2DC2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338" name="AutoShape 2026">
                  <a:extLst>
                    <a:ext uri="{FF2B5EF4-FFF2-40B4-BE49-F238E27FC236}">
                      <a16:creationId xmlns:a16="http://schemas.microsoft.com/office/drawing/2014/main" id="{B74B6703-2502-4750-9613-0BE4BA77B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39" name="AutoShape 2027">
                  <a:extLst>
                    <a:ext uri="{FF2B5EF4-FFF2-40B4-BE49-F238E27FC236}">
                      <a16:creationId xmlns:a16="http://schemas.microsoft.com/office/drawing/2014/main" id="{0574C8E6-3A0A-460C-B8F0-DEC6657AA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0" name="AutoShape 2028">
                  <a:extLst>
                    <a:ext uri="{FF2B5EF4-FFF2-40B4-BE49-F238E27FC236}">
                      <a16:creationId xmlns:a16="http://schemas.microsoft.com/office/drawing/2014/main" id="{FCC9523A-80B1-430A-8A34-731F255D07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1" name="AutoShape 2029">
                  <a:extLst>
                    <a:ext uri="{FF2B5EF4-FFF2-40B4-BE49-F238E27FC236}">
                      <a16:creationId xmlns:a16="http://schemas.microsoft.com/office/drawing/2014/main" id="{5791C6A6-E3A5-498D-ACCC-9A67D0642A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342" name="Group 2030">
              <a:extLst>
                <a:ext uri="{FF2B5EF4-FFF2-40B4-BE49-F238E27FC236}">
                  <a16:creationId xmlns:a16="http://schemas.microsoft.com/office/drawing/2014/main" id="{96E73722-59A1-4DD4-9C03-59A46C05A9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7" y="2462"/>
              <a:ext cx="566" cy="118"/>
              <a:chOff x="567" y="3475"/>
              <a:chExt cx="1088" cy="227"/>
            </a:xfrm>
          </p:grpSpPr>
          <p:sp>
            <p:nvSpPr>
              <p:cNvPr id="15343" name="AutoShape 2031">
                <a:extLst>
                  <a:ext uri="{FF2B5EF4-FFF2-40B4-BE49-F238E27FC236}">
                    <a16:creationId xmlns:a16="http://schemas.microsoft.com/office/drawing/2014/main" id="{EF4EFD77-052F-4960-9F56-8F28E99F7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44" name="AutoShape 2032">
                <a:extLst>
                  <a:ext uri="{FF2B5EF4-FFF2-40B4-BE49-F238E27FC236}">
                    <a16:creationId xmlns:a16="http://schemas.microsoft.com/office/drawing/2014/main" id="{FB3BF0E2-8197-4B20-B802-CB0BCF5E9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45" name="Group 2033">
                <a:extLst>
                  <a:ext uri="{FF2B5EF4-FFF2-40B4-BE49-F238E27FC236}">
                    <a16:creationId xmlns:a16="http://schemas.microsoft.com/office/drawing/2014/main" id="{6F9E236F-17F4-4DAF-A3FC-04D7F6D6D1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346" name="AutoShape 2034">
                  <a:extLst>
                    <a:ext uri="{FF2B5EF4-FFF2-40B4-BE49-F238E27FC236}">
                      <a16:creationId xmlns:a16="http://schemas.microsoft.com/office/drawing/2014/main" id="{86556CD3-938F-4220-89AF-93C8D2D9B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7" name="AutoShape 2035">
                  <a:extLst>
                    <a:ext uri="{FF2B5EF4-FFF2-40B4-BE49-F238E27FC236}">
                      <a16:creationId xmlns:a16="http://schemas.microsoft.com/office/drawing/2014/main" id="{AFC65FFD-6CCB-4729-A505-C6CFC793B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8" name="AutoShape 2036">
                  <a:extLst>
                    <a:ext uri="{FF2B5EF4-FFF2-40B4-BE49-F238E27FC236}">
                      <a16:creationId xmlns:a16="http://schemas.microsoft.com/office/drawing/2014/main" id="{D2FD4D5D-4448-45A4-8A98-BA841ACB4B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9" name="AutoShape 2037">
                  <a:extLst>
                    <a:ext uri="{FF2B5EF4-FFF2-40B4-BE49-F238E27FC236}">
                      <a16:creationId xmlns:a16="http://schemas.microsoft.com/office/drawing/2014/main" id="{879B6054-25DD-48B9-A744-EB93809D23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350" name="Group 2038">
              <a:extLst>
                <a:ext uri="{FF2B5EF4-FFF2-40B4-BE49-F238E27FC236}">
                  <a16:creationId xmlns:a16="http://schemas.microsoft.com/office/drawing/2014/main" id="{1BC0D12D-3945-4CF4-9901-C02B674277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7" y="2341"/>
              <a:ext cx="566" cy="118"/>
              <a:chOff x="567" y="3475"/>
              <a:chExt cx="1088" cy="227"/>
            </a:xfrm>
          </p:grpSpPr>
          <p:sp>
            <p:nvSpPr>
              <p:cNvPr id="15351" name="AutoShape 2039">
                <a:extLst>
                  <a:ext uri="{FF2B5EF4-FFF2-40B4-BE49-F238E27FC236}">
                    <a16:creationId xmlns:a16="http://schemas.microsoft.com/office/drawing/2014/main" id="{C418AD59-8D7C-4358-A87A-959A6AF35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2" name="AutoShape 2040">
                <a:extLst>
                  <a:ext uri="{FF2B5EF4-FFF2-40B4-BE49-F238E27FC236}">
                    <a16:creationId xmlns:a16="http://schemas.microsoft.com/office/drawing/2014/main" id="{AF20BDD8-70EF-443E-96F2-7F2153434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53" name="Group 2041">
                <a:extLst>
                  <a:ext uri="{FF2B5EF4-FFF2-40B4-BE49-F238E27FC236}">
                    <a16:creationId xmlns:a16="http://schemas.microsoft.com/office/drawing/2014/main" id="{63945399-9DAB-4C29-AADE-6FE3D4806E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15354" name="AutoShape 2042">
                  <a:extLst>
                    <a:ext uri="{FF2B5EF4-FFF2-40B4-BE49-F238E27FC236}">
                      <a16:creationId xmlns:a16="http://schemas.microsoft.com/office/drawing/2014/main" id="{51F8EA05-A2CC-410B-A7AA-50FCE9DEE5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5" name="AutoShape 2043">
                  <a:extLst>
                    <a:ext uri="{FF2B5EF4-FFF2-40B4-BE49-F238E27FC236}">
                      <a16:creationId xmlns:a16="http://schemas.microsoft.com/office/drawing/2014/main" id="{574E4F07-BEE5-41ED-8472-CA73281DAD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6" name="AutoShape 2044">
                  <a:extLst>
                    <a:ext uri="{FF2B5EF4-FFF2-40B4-BE49-F238E27FC236}">
                      <a16:creationId xmlns:a16="http://schemas.microsoft.com/office/drawing/2014/main" id="{F47910F8-761F-4E57-99EC-AC13549F7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7" name="AutoShape 2045">
                  <a:extLst>
                    <a:ext uri="{FF2B5EF4-FFF2-40B4-BE49-F238E27FC236}">
                      <a16:creationId xmlns:a16="http://schemas.microsoft.com/office/drawing/2014/main" id="{61077B2F-317F-40E1-A5AC-223E2EA9F9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358" name="Group 2046">
              <a:extLst>
                <a:ext uri="{FF2B5EF4-FFF2-40B4-BE49-F238E27FC236}">
                  <a16:creationId xmlns:a16="http://schemas.microsoft.com/office/drawing/2014/main" id="{71501977-BCB0-41EB-BF59-17822FE459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7" y="2462"/>
              <a:ext cx="566" cy="118"/>
              <a:chOff x="567" y="3475"/>
              <a:chExt cx="1088" cy="227"/>
            </a:xfrm>
          </p:grpSpPr>
          <p:sp>
            <p:nvSpPr>
              <p:cNvPr id="15359" name="AutoShape 2047">
                <a:extLst>
                  <a:ext uri="{FF2B5EF4-FFF2-40B4-BE49-F238E27FC236}">
                    <a16:creationId xmlns:a16="http://schemas.microsoft.com/office/drawing/2014/main" id="{F6EB96FF-7049-4F74-BBC9-E4F38EE0E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48" name="AutoShape 2048">
                <a:extLst>
                  <a:ext uri="{FF2B5EF4-FFF2-40B4-BE49-F238E27FC236}">
                    <a16:creationId xmlns:a16="http://schemas.microsoft.com/office/drawing/2014/main" id="{6948CBAD-5AC4-4B06-95F8-2FFED0417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649" name="Group 2049">
                <a:extLst>
                  <a:ext uri="{FF2B5EF4-FFF2-40B4-BE49-F238E27FC236}">
                    <a16:creationId xmlns:a16="http://schemas.microsoft.com/office/drawing/2014/main" id="{140BBE59-52C6-4129-94E2-F82CC1665C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27650" name="AutoShape 2050">
                  <a:extLst>
                    <a:ext uri="{FF2B5EF4-FFF2-40B4-BE49-F238E27FC236}">
                      <a16:creationId xmlns:a16="http://schemas.microsoft.com/office/drawing/2014/main" id="{B701A626-9C5B-45E9-A5D1-DBAD70F73E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51" name="AutoShape 2051">
                  <a:extLst>
                    <a:ext uri="{FF2B5EF4-FFF2-40B4-BE49-F238E27FC236}">
                      <a16:creationId xmlns:a16="http://schemas.microsoft.com/office/drawing/2014/main" id="{3C1422BB-3152-40CB-B92C-CB49862A4A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52" name="AutoShape 2052">
                  <a:extLst>
                    <a:ext uri="{FF2B5EF4-FFF2-40B4-BE49-F238E27FC236}">
                      <a16:creationId xmlns:a16="http://schemas.microsoft.com/office/drawing/2014/main" id="{EE0BCA67-317E-4C08-8791-B8E24D83BD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53" name="AutoShape 2053">
                  <a:extLst>
                    <a:ext uri="{FF2B5EF4-FFF2-40B4-BE49-F238E27FC236}">
                      <a16:creationId xmlns:a16="http://schemas.microsoft.com/office/drawing/2014/main" id="{7C89A854-AD0C-4A91-AE9F-2735EFD2B8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654" name="Group 2054">
              <a:extLst>
                <a:ext uri="{FF2B5EF4-FFF2-40B4-BE49-F238E27FC236}">
                  <a16:creationId xmlns:a16="http://schemas.microsoft.com/office/drawing/2014/main" id="{26BFBD34-755C-4774-8BF4-7BF8A74DF3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6" y="2341"/>
              <a:ext cx="566" cy="118"/>
              <a:chOff x="567" y="3475"/>
              <a:chExt cx="1088" cy="227"/>
            </a:xfrm>
          </p:grpSpPr>
          <p:sp>
            <p:nvSpPr>
              <p:cNvPr id="27655" name="AutoShape 2055">
                <a:extLst>
                  <a:ext uri="{FF2B5EF4-FFF2-40B4-BE49-F238E27FC236}">
                    <a16:creationId xmlns:a16="http://schemas.microsoft.com/office/drawing/2014/main" id="{9744DB5C-EB7C-4DFB-AFC3-6222AD7C6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6" name="AutoShape 2056">
                <a:extLst>
                  <a:ext uri="{FF2B5EF4-FFF2-40B4-BE49-F238E27FC236}">
                    <a16:creationId xmlns:a16="http://schemas.microsoft.com/office/drawing/2014/main" id="{643EACA3-000F-495A-9428-BBADF08E6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657" name="Group 2057">
                <a:extLst>
                  <a:ext uri="{FF2B5EF4-FFF2-40B4-BE49-F238E27FC236}">
                    <a16:creationId xmlns:a16="http://schemas.microsoft.com/office/drawing/2014/main" id="{69E7AF76-E55E-4D48-A614-0B4FA3602C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27658" name="AutoShape 2058">
                  <a:extLst>
                    <a:ext uri="{FF2B5EF4-FFF2-40B4-BE49-F238E27FC236}">
                      <a16:creationId xmlns:a16="http://schemas.microsoft.com/office/drawing/2014/main" id="{18AA5367-D434-49C0-837A-0E48EF4388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59" name="AutoShape 2059">
                  <a:extLst>
                    <a:ext uri="{FF2B5EF4-FFF2-40B4-BE49-F238E27FC236}">
                      <a16:creationId xmlns:a16="http://schemas.microsoft.com/office/drawing/2014/main" id="{0D3DCFB0-259D-49C5-A943-4DCA93CC7E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60" name="AutoShape 2060">
                  <a:extLst>
                    <a:ext uri="{FF2B5EF4-FFF2-40B4-BE49-F238E27FC236}">
                      <a16:creationId xmlns:a16="http://schemas.microsoft.com/office/drawing/2014/main" id="{417F9FE4-6208-448C-B15E-A7FDDAD62A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61" name="AutoShape 2061">
                  <a:extLst>
                    <a:ext uri="{FF2B5EF4-FFF2-40B4-BE49-F238E27FC236}">
                      <a16:creationId xmlns:a16="http://schemas.microsoft.com/office/drawing/2014/main" id="{F1F5D6AA-E922-44BF-8EC5-86AFA2616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662" name="Group 2062">
              <a:extLst>
                <a:ext uri="{FF2B5EF4-FFF2-40B4-BE49-F238E27FC236}">
                  <a16:creationId xmlns:a16="http://schemas.microsoft.com/office/drawing/2014/main" id="{4C154677-B301-4400-8EA0-3163F915E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6" y="2462"/>
              <a:ext cx="566" cy="118"/>
              <a:chOff x="567" y="3475"/>
              <a:chExt cx="1088" cy="227"/>
            </a:xfrm>
          </p:grpSpPr>
          <p:sp>
            <p:nvSpPr>
              <p:cNvPr id="27663" name="AutoShape 2063">
                <a:extLst>
                  <a:ext uri="{FF2B5EF4-FFF2-40B4-BE49-F238E27FC236}">
                    <a16:creationId xmlns:a16="http://schemas.microsoft.com/office/drawing/2014/main" id="{857F8621-0943-48AB-AEBE-D902C3FA5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4" name="AutoShape 2064">
                <a:extLst>
                  <a:ext uri="{FF2B5EF4-FFF2-40B4-BE49-F238E27FC236}">
                    <a16:creationId xmlns:a16="http://schemas.microsoft.com/office/drawing/2014/main" id="{97F6DF87-4EB5-42C7-A8F8-9D49937F8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665" name="Group 2065">
                <a:extLst>
                  <a:ext uri="{FF2B5EF4-FFF2-40B4-BE49-F238E27FC236}">
                    <a16:creationId xmlns:a16="http://schemas.microsoft.com/office/drawing/2014/main" id="{988D2930-0C8E-43DB-A407-BF6430CE90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27666" name="AutoShape 2066">
                  <a:extLst>
                    <a:ext uri="{FF2B5EF4-FFF2-40B4-BE49-F238E27FC236}">
                      <a16:creationId xmlns:a16="http://schemas.microsoft.com/office/drawing/2014/main" id="{B1858E00-66C4-41FF-9319-C31830D5BD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67" name="AutoShape 2067">
                  <a:extLst>
                    <a:ext uri="{FF2B5EF4-FFF2-40B4-BE49-F238E27FC236}">
                      <a16:creationId xmlns:a16="http://schemas.microsoft.com/office/drawing/2014/main" id="{A8ECE776-81C4-4A4B-BF79-C031D2C04F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68" name="AutoShape 2068">
                  <a:extLst>
                    <a:ext uri="{FF2B5EF4-FFF2-40B4-BE49-F238E27FC236}">
                      <a16:creationId xmlns:a16="http://schemas.microsoft.com/office/drawing/2014/main" id="{25689335-5EE2-489C-8B9E-29AFA24186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69" name="AutoShape 2069">
                  <a:extLst>
                    <a:ext uri="{FF2B5EF4-FFF2-40B4-BE49-F238E27FC236}">
                      <a16:creationId xmlns:a16="http://schemas.microsoft.com/office/drawing/2014/main" id="{ACBDFA8F-B981-4FC7-AE89-43796BBC1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670" name="Group 2070">
              <a:extLst>
                <a:ext uri="{FF2B5EF4-FFF2-40B4-BE49-F238E27FC236}">
                  <a16:creationId xmlns:a16="http://schemas.microsoft.com/office/drawing/2014/main" id="{479D6F02-015C-4C7C-AE2A-AE154B3531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7" y="2462"/>
              <a:ext cx="566" cy="118"/>
              <a:chOff x="567" y="3475"/>
              <a:chExt cx="1088" cy="227"/>
            </a:xfrm>
          </p:grpSpPr>
          <p:sp>
            <p:nvSpPr>
              <p:cNvPr id="27671" name="AutoShape 2071">
                <a:extLst>
                  <a:ext uri="{FF2B5EF4-FFF2-40B4-BE49-F238E27FC236}">
                    <a16:creationId xmlns:a16="http://schemas.microsoft.com/office/drawing/2014/main" id="{3AE8D9C7-9240-4C48-82DC-09A779344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2" name="AutoShape 2072">
                <a:extLst>
                  <a:ext uri="{FF2B5EF4-FFF2-40B4-BE49-F238E27FC236}">
                    <a16:creationId xmlns:a16="http://schemas.microsoft.com/office/drawing/2014/main" id="{9425F428-EECB-45BE-950F-48C286A0C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673" name="Group 2073">
                <a:extLst>
                  <a:ext uri="{FF2B5EF4-FFF2-40B4-BE49-F238E27FC236}">
                    <a16:creationId xmlns:a16="http://schemas.microsoft.com/office/drawing/2014/main" id="{9C0B960B-ABE9-4822-80CB-5B96FEB690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27674" name="AutoShape 2074">
                  <a:extLst>
                    <a:ext uri="{FF2B5EF4-FFF2-40B4-BE49-F238E27FC236}">
                      <a16:creationId xmlns:a16="http://schemas.microsoft.com/office/drawing/2014/main" id="{AD9BB0C7-4631-4459-BE02-F1E891538B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75" name="AutoShape 2075">
                  <a:extLst>
                    <a:ext uri="{FF2B5EF4-FFF2-40B4-BE49-F238E27FC236}">
                      <a16:creationId xmlns:a16="http://schemas.microsoft.com/office/drawing/2014/main" id="{459DBC88-C6A6-417D-B4D0-2AFE621D3D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76" name="AutoShape 2076">
                  <a:extLst>
                    <a:ext uri="{FF2B5EF4-FFF2-40B4-BE49-F238E27FC236}">
                      <a16:creationId xmlns:a16="http://schemas.microsoft.com/office/drawing/2014/main" id="{7FBDDB3E-7997-42D3-8C7A-63D8E09FDB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77" name="AutoShape 2077">
                  <a:extLst>
                    <a:ext uri="{FF2B5EF4-FFF2-40B4-BE49-F238E27FC236}">
                      <a16:creationId xmlns:a16="http://schemas.microsoft.com/office/drawing/2014/main" id="{13D8FAE8-AE89-481A-9B2B-4B37EE3EA4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678" name="Group 2078">
              <a:extLst>
                <a:ext uri="{FF2B5EF4-FFF2-40B4-BE49-F238E27FC236}">
                  <a16:creationId xmlns:a16="http://schemas.microsoft.com/office/drawing/2014/main" id="{EA39B61B-A18A-4EF5-847B-9AA1E125B9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6" y="2462"/>
              <a:ext cx="566" cy="118"/>
              <a:chOff x="567" y="3475"/>
              <a:chExt cx="1088" cy="227"/>
            </a:xfrm>
          </p:grpSpPr>
          <p:sp>
            <p:nvSpPr>
              <p:cNvPr id="27679" name="AutoShape 2079">
                <a:extLst>
                  <a:ext uri="{FF2B5EF4-FFF2-40B4-BE49-F238E27FC236}">
                    <a16:creationId xmlns:a16="http://schemas.microsoft.com/office/drawing/2014/main" id="{8B0F24D8-4336-4DB0-AE08-D0827E07A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75"/>
                <a:ext cx="1088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0" name="AutoShape 2080">
                <a:extLst>
                  <a:ext uri="{FF2B5EF4-FFF2-40B4-BE49-F238E27FC236}">
                    <a16:creationId xmlns:a16="http://schemas.microsoft.com/office/drawing/2014/main" id="{736732C7-4C54-42D1-AF4D-48990A163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490"/>
                <a:ext cx="1064" cy="1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tint val="7372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tint val="7372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681" name="Group 2081">
                <a:extLst>
                  <a:ext uri="{FF2B5EF4-FFF2-40B4-BE49-F238E27FC236}">
                    <a16:creationId xmlns:a16="http://schemas.microsoft.com/office/drawing/2014/main" id="{D941D87D-C5B6-4CEB-AF4D-7FEA16FA19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" y="3506"/>
                <a:ext cx="1043" cy="166"/>
                <a:chOff x="623" y="3536"/>
                <a:chExt cx="1089" cy="226"/>
              </a:xfrm>
            </p:grpSpPr>
            <p:sp>
              <p:nvSpPr>
                <p:cNvPr id="27682" name="AutoShape 2082">
                  <a:extLst>
                    <a:ext uri="{FF2B5EF4-FFF2-40B4-BE49-F238E27FC236}">
                      <a16:creationId xmlns:a16="http://schemas.microsoft.com/office/drawing/2014/main" id="{6A48DF70-478C-4C13-A3D7-550367F0C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55" y="3104"/>
                  <a:ext cx="226" cy="108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83" name="AutoShape 2083">
                  <a:extLst>
                    <a:ext uri="{FF2B5EF4-FFF2-40B4-BE49-F238E27FC236}">
                      <a16:creationId xmlns:a16="http://schemas.microsoft.com/office/drawing/2014/main" id="{92DD1813-0E13-4980-A69C-85D5433BA7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042" y="3156"/>
                  <a:ext cx="181" cy="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84" name="AutoShape 2084">
                  <a:extLst>
                    <a:ext uri="{FF2B5EF4-FFF2-40B4-BE49-F238E27FC236}">
                      <a16:creationId xmlns:a16="http://schemas.microsoft.com/office/drawing/2014/main" id="{13B4E6D7-C051-4FE3-BFD0-046D0F29A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927" y="3296"/>
                  <a:ext cx="155" cy="69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85" name="AutoShape 2085">
                  <a:extLst>
                    <a:ext uri="{FF2B5EF4-FFF2-40B4-BE49-F238E27FC236}">
                      <a16:creationId xmlns:a16="http://schemas.microsoft.com/office/drawing/2014/main" id="{E49964B1-749E-45A7-8BB3-B90E8FFC19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76" y="3569"/>
                  <a:ext cx="155" cy="15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990000">
                        <a:gamma/>
                        <a:tint val="66667"/>
                        <a:invGamma/>
                      </a:srgbClr>
                    </a:gs>
                    <a:gs pos="50000">
                      <a:srgbClr val="990000"/>
                    </a:gs>
                    <a:gs pos="100000">
                      <a:srgbClr val="990000">
                        <a:gamma/>
                        <a:tint val="6666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686" name="Group 2086">
              <a:extLst>
                <a:ext uri="{FF2B5EF4-FFF2-40B4-BE49-F238E27FC236}">
                  <a16:creationId xmlns:a16="http://schemas.microsoft.com/office/drawing/2014/main" id="{9929EBF2-C940-4E0C-9009-4BC31973C8D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690" y="1101"/>
              <a:ext cx="17" cy="2993"/>
              <a:chOff x="3878" y="3566"/>
              <a:chExt cx="90" cy="544"/>
            </a:xfrm>
          </p:grpSpPr>
          <p:sp>
            <p:nvSpPr>
              <p:cNvPr id="27687" name="Rectangle 2087">
                <a:extLst>
                  <a:ext uri="{FF2B5EF4-FFF2-40B4-BE49-F238E27FC236}">
                    <a16:creationId xmlns:a16="http://schemas.microsoft.com/office/drawing/2014/main" id="{0761DEEB-5CD1-4EB4-8EF7-B0F9034CD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566"/>
                <a:ext cx="45" cy="544"/>
              </a:xfrm>
              <a:prstGeom prst="rect">
                <a:avLst/>
              </a:prstGeom>
              <a:solidFill>
                <a:srgbClr val="1C1C1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8" name="Rectangle 2088">
                <a:extLst>
                  <a:ext uri="{FF2B5EF4-FFF2-40B4-BE49-F238E27FC236}">
                    <a16:creationId xmlns:a16="http://schemas.microsoft.com/office/drawing/2014/main" id="{1ACE07BA-629A-4D28-A53B-D4003045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3566"/>
                <a:ext cx="45" cy="54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89" name="Group 2089">
              <a:extLst>
                <a:ext uri="{FF2B5EF4-FFF2-40B4-BE49-F238E27FC236}">
                  <a16:creationId xmlns:a16="http://schemas.microsoft.com/office/drawing/2014/main" id="{E0DA03FF-3E10-4CA9-8862-6FA27E9B5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8" y="2647"/>
              <a:ext cx="2766" cy="65"/>
              <a:chOff x="1338" y="2659"/>
              <a:chExt cx="2766" cy="91"/>
            </a:xfrm>
          </p:grpSpPr>
          <p:sp>
            <p:nvSpPr>
              <p:cNvPr id="27690" name="AutoShape 2090">
                <a:extLst>
                  <a:ext uri="{FF2B5EF4-FFF2-40B4-BE49-F238E27FC236}">
                    <a16:creationId xmlns:a16="http://schemas.microsoft.com/office/drawing/2014/main" id="{4B8F6681-44DD-453E-B5C7-5E16E7092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9"/>
                <a:ext cx="544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1" name="AutoShape 2091">
                <a:extLst>
                  <a:ext uri="{FF2B5EF4-FFF2-40B4-BE49-F238E27FC236}">
                    <a16:creationId xmlns:a16="http://schemas.microsoft.com/office/drawing/2014/main" id="{A4A2672B-4459-45D8-B99D-8869C37AA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7" y="2659"/>
                <a:ext cx="544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2" name="AutoShape 2092">
                <a:extLst>
                  <a:ext uri="{FF2B5EF4-FFF2-40B4-BE49-F238E27FC236}">
                    <a16:creationId xmlns:a16="http://schemas.microsoft.com/office/drawing/2014/main" id="{598378C6-0480-4F1D-B401-84A65DC2E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659"/>
                <a:ext cx="544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3" name="AutoShape 2093">
                <a:extLst>
                  <a:ext uri="{FF2B5EF4-FFF2-40B4-BE49-F238E27FC236}">
                    <a16:creationId xmlns:a16="http://schemas.microsoft.com/office/drawing/2014/main" id="{4B0E9366-03D3-49DE-96D5-59BBF1322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659"/>
                <a:ext cx="544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94" name="Group 2094">
              <a:extLst>
                <a:ext uri="{FF2B5EF4-FFF2-40B4-BE49-F238E27FC236}">
                  <a16:creationId xmlns:a16="http://schemas.microsoft.com/office/drawing/2014/main" id="{0327A32A-AA9F-4C68-BB57-926AA5703A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5" y="2773"/>
              <a:ext cx="2767" cy="408"/>
              <a:chOff x="1338" y="2795"/>
              <a:chExt cx="2767" cy="408"/>
            </a:xfrm>
          </p:grpSpPr>
          <p:grpSp>
            <p:nvGrpSpPr>
              <p:cNvPr id="27695" name="Group 2095">
                <a:extLst>
                  <a:ext uri="{FF2B5EF4-FFF2-40B4-BE49-F238E27FC236}">
                    <a16:creationId xmlns:a16="http://schemas.microsoft.com/office/drawing/2014/main" id="{2D3CF8A5-5A62-43BD-9D70-10BAFBDA0F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8" y="2795"/>
                <a:ext cx="2767" cy="408"/>
                <a:chOff x="1338" y="2795"/>
                <a:chExt cx="2767" cy="408"/>
              </a:xfrm>
            </p:grpSpPr>
            <p:sp>
              <p:nvSpPr>
                <p:cNvPr id="27696" name="AutoShape 2096" descr="横線 (太)">
                  <a:extLst>
                    <a:ext uri="{FF2B5EF4-FFF2-40B4-BE49-F238E27FC236}">
                      <a16:creationId xmlns:a16="http://schemas.microsoft.com/office/drawing/2014/main" id="{596F571E-109D-4370-AB64-DD9822A52B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2795"/>
                  <a:ext cx="2767" cy="408"/>
                </a:xfrm>
                <a:prstGeom prst="roundRect">
                  <a:avLst>
                    <a:gd name="adj" fmla="val 5361"/>
                  </a:avLst>
                </a:prstGeom>
                <a:pattFill prst="dkHorz">
                  <a:fgClr>
                    <a:schemeClr val="tx2">
                      <a:alpha val="50000"/>
                    </a:schemeClr>
                  </a:fgClr>
                  <a:bgClr>
                    <a:srgbClr val="C0C0C0">
                      <a:alpha val="50000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97" name="Rectangle 2097">
                  <a:extLst>
                    <a:ext uri="{FF2B5EF4-FFF2-40B4-BE49-F238E27FC236}">
                      <a16:creationId xmlns:a16="http://schemas.microsoft.com/office/drawing/2014/main" id="{76E4B828-4E82-4E94-A555-6B54F8A9E3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9" y="2795"/>
                  <a:ext cx="15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98" name="Rectangle 2098">
                  <a:extLst>
                    <a:ext uri="{FF2B5EF4-FFF2-40B4-BE49-F238E27FC236}">
                      <a16:creationId xmlns:a16="http://schemas.microsoft.com/office/drawing/2014/main" id="{725DC7EF-5856-435B-A689-06D057E3C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7" y="2795"/>
                  <a:ext cx="14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99" name="Rectangle 2099">
                  <a:extLst>
                    <a:ext uri="{FF2B5EF4-FFF2-40B4-BE49-F238E27FC236}">
                      <a16:creationId xmlns:a16="http://schemas.microsoft.com/office/drawing/2014/main" id="{48B592EA-5457-4E5D-81E6-9C166A6A31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3" y="2795"/>
                  <a:ext cx="15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00" name="Rectangle 2100">
                  <a:extLst>
                    <a:ext uri="{FF2B5EF4-FFF2-40B4-BE49-F238E27FC236}">
                      <a16:creationId xmlns:a16="http://schemas.microsoft.com/office/drawing/2014/main" id="{7E625D65-F9D7-466B-BAEE-96031A7B8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0" y="2795"/>
                  <a:ext cx="14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01" name="Rectangle 2101">
                  <a:extLst>
                    <a:ext uri="{FF2B5EF4-FFF2-40B4-BE49-F238E27FC236}">
                      <a16:creationId xmlns:a16="http://schemas.microsoft.com/office/drawing/2014/main" id="{2154AAEF-3FD2-40E8-8153-D94D0517B1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7" y="2795"/>
                  <a:ext cx="14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02" name="Rectangle 2102">
                  <a:extLst>
                    <a:ext uri="{FF2B5EF4-FFF2-40B4-BE49-F238E27FC236}">
                      <a16:creationId xmlns:a16="http://schemas.microsoft.com/office/drawing/2014/main" id="{DC3FE490-7012-4F08-8479-7D2A6A7F0E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3" y="2795"/>
                  <a:ext cx="15" cy="40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703" name="AutoShape 2103">
                <a:extLst>
                  <a:ext uri="{FF2B5EF4-FFF2-40B4-BE49-F238E27FC236}">
                    <a16:creationId xmlns:a16="http://schemas.microsoft.com/office/drawing/2014/main" id="{00AA437E-10B9-4C2A-9F71-7A8DAD3B7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795"/>
                <a:ext cx="2767" cy="408"/>
              </a:xfrm>
              <a:prstGeom prst="roundRect">
                <a:avLst>
                  <a:gd name="adj" fmla="val 7458"/>
                </a:avLst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704" name="AutoShape 2104">
              <a:extLst>
                <a:ext uri="{FF2B5EF4-FFF2-40B4-BE49-F238E27FC236}">
                  <a16:creationId xmlns:a16="http://schemas.microsoft.com/office/drawing/2014/main" id="{8362651A-5F61-4725-B910-1189189F9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2750"/>
              <a:ext cx="2813" cy="453"/>
            </a:xfrm>
            <a:prstGeom prst="roundRect">
              <a:avLst>
                <a:gd name="adj" fmla="val 7458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05" name="Group 2105">
              <a:extLst>
                <a:ext uri="{FF2B5EF4-FFF2-40B4-BE49-F238E27FC236}">
                  <a16:creationId xmlns:a16="http://schemas.microsoft.com/office/drawing/2014/main" id="{ED8426B9-29F6-4023-BDAC-4FAC3467A7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2341"/>
              <a:ext cx="3010" cy="953"/>
              <a:chOff x="1202" y="2341"/>
              <a:chExt cx="3010" cy="544"/>
            </a:xfrm>
          </p:grpSpPr>
          <p:grpSp>
            <p:nvGrpSpPr>
              <p:cNvPr id="27706" name="Group 2106">
                <a:extLst>
                  <a:ext uri="{FF2B5EF4-FFF2-40B4-BE49-F238E27FC236}">
                    <a16:creationId xmlns:a16="http://schemas.microsoft.com/office/drawing/2014/main" id="{E6985E4A-5685-40C9-8112-F30C793045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95" y="2341"/>
                <a:ext cx="17" cy="544"/>
                <a:chOff x="3878" y="3566"/>
                <a:chExt cx="90" cy="544"/>
              </a:xfrm>
            </p:grpSpPr>
            <p:sp>
              <p:nvSpPr>
                <p:cNvPr id="27707" name="Rectangle 2107">
                  <a:extLst>
                    <a:ext uri="{FF2B5EF4-FFF2-40B4-BE49-F238E27FC236}">
                      <a16:creationId xmlns:a16="http://schemas.microsoft.com/office/drawing/2014/main" id="{3366C7CC-C597-47EC-B5F6-E51B0BA503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8" y="3566"/>
                  <a:ext cx="45" cy="544"/>
                </a:xfrm>
                <a:prstGeom prst="rect">
                  <a:avLst/>
                </a:prstGeom>
                <a:solidFill>
                  <a:srgbClr val="1C1C1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08" name="Rectangle 2108">
                  <a:extLst>
                    <a:ext uri="{FF2B5EF4-FFF2-40B4-BE49-F238E27FC236}">
                      <a16:creationId xmlns:a16="http://schemas.microsoft.com/office/drawing/2014/main" id="{7BA08E67-5B4C-4F46-A1E8-110669D3E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" y="3566"/>
                  <a:ext cx="45" cy="544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09" name="Group 2109">
                <a:extLst>
                  <a:ext uri="{FF2B5EF4-FFF2-40B4-BE49-F238E27FC236}">
                    <a16:creationId xmlns:a16="http://schemas.microsoft.com/office/drawing/2014/main" id="{69731FFB-29EE-44F8-9C66-3FAFEB5070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341"/>
                <a:ext cx="17" cy="544"/>
                <a:chOff x="3878" y="3566"/>
                <a:chExt cx="90" cy="544"/>
              </a:xfrm>
            </p:grpSpPr>
            <p:sp>
              <p:nvSpPr>
                <p:cNvPr id="27710" name="Rectangle 2110">
                  <a:extLst>
                    <a:ext uri="{FF2B5EF4-FFF2-40B4-BE49-F238E27FC236}">
                      <a16:creationId xmlns:a16="http://schemas.microsoft.com/office/drawing/2014/main" id="{CDDE588B-E125-4D7D-AAA9-E00B549174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8" y="3566"/>
                  <a:ext cx="45" cy="544"/>
                </a:xfrm>
                <a:prstGeom prst="rect">
                  <a:avLst/>
                </a:prstGeom>
                <a:solidFill>
                  <a:srgbClr val="1C1C1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11" name="Rectangle 2111">
                  <a:extLst>
                    <a:ext uri="{FF2B5EF4-FFF2-40B4-BE49-F238E27FC236}">
                      <a16:creationId xmlns:a16="http://schemas.microsoft.com/office/drawing/2014/main" id="{3D5EF542-CC7B-4FC5-8E04-BF00440B1D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" y="3566"/>
                  <a:ext cx="45" cy="544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712" name="AutoShape 2112">
              <a:extLst>
                <a:ext uri="{FF2B5EF4-FFF2-40B4-BE49-F238E27FC236}">
                  <a16:creationId xmlns:a16="http://schemas.microsoft.com/office/drawing/2014/main" id="{B10791C3-CAEF-4AE0-B025-9AE69B5B1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2653"/>
              <a:ext cx="45" cy="27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3" name="AutoShape 2113">
              <a:extLst>
                <a:ext uri="{FF2B5EF4-FFF2-40B4-BE49-F238E27FC236}">
                  <a16:creationId xmlns:a16="http://schemas.microsoft.com/office/drawing/2014/main" id="{2BCB80D0-9D14-4CF7-8494-A86A20830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" y="3016"/>
              <a:ext cx="45" cy="27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714" name="Group 2114">
            <a:extLst>
              <a:ext uri="{FF2B5EF4-FFF2-40B4-BE49-F238E27FC236}">
                <a16:creationId xmlns:a16="http://schemas.microsoft.com/office/drawing/2014/main" id="{584A59F6-B63E-4181-BD43-559E43A6D2A2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797425"/>
            <a:ext cx="938213" cy="1511300"/>
            <a:chOff x="3833" y="2886"/>
            <a:chExt cx="816" cy="1315"/>
          </a:xfrm>
        </p:grpSpPr>
        <p:sp>
          <p:nvSpPr>
            <p:cNvPr id="27715" name="AutoShape 2115">
              <a:extLst>
                <a:ext uri="{FF2B5EF4-FFF2-40B4-BE49-F238E27FC236}">
                  <a16:creationId xmlns:a16="http://schemas.microsoft.com/office/drawing/2014/main" id="{5C2ABB01-7EE9-4004-A41D-B2CBF7D79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4111"/>
              <a:ext cx="9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6" name="AutoShape 2116">
              <a:extLst>
                <a:ext uri="{FF2B5EF4-FFF2-40B4-BE49-F238E27FC236}">
                  <a16:creationId xmlns:a16="http://schemas.microsoft.com/office/drawing/2014/main" id="{662C43EB-E282-4F57-B3ED-4F6ED9F44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3" y="4111"/>
              <a:ext cx="9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7" name="AutoShape 2117">
              <a:extLst>
                <a:ext uri="{FF2B5EF4-FFF2-40B4-BE49-F238E27FC236}">
                  <a16:creationId xmlns:a16="http://schemas.microsoft.com/office/drawing/2014/main" id="{E7293669-503F-417A-80B6-BCEACCAB4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2886"/>
              <a:ext cx="816" cy="1270"/>
            </a:xfrm>
            <a:prstGeom prst="roundRect">
              <a:avLst>
                <a:gd name="adj" fmla="val 4903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8" name="AutoShape 2118">
              <a:extLst>
                <a:ext uri="{FF2B5EF4-FFF2-40B4-BE49-F238E27FC236}">
                  <a16:creationId xmlns:a16="http://schemas.microsoft.com/office/drawing/2014/main" id="{ECC64793-4006-4D6B-BE4F-E08ACE759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6" y="2909"/>
              <a:ext cx="771" cy="1219"/>
            </a:xfrm>
            <a:prstGeom prst="roundRect">
              <a:avLst>
                <a:gd name="adj" fmla="val 490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9" name="Rectangle 2119">
              <a:extLst>
                <a:ext uri="{FF2B5EF4-FFF2-40B4-BE49-F238E27FC236}">
                  <a16:creationId xmlns:a16="http://schemas.microsoft.com/office/drawing/2014/main" id="{40682C88-E6CA-4C6F-97E8-A2C9DEE82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3203"/>
              <a:ext cx="726" cy="90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5F5F5F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0" name="Rectangle 2120">
              <a:extLst>
                <a:ext uri="{FF2B5EF4-FFF2-40B4-BE49-F238E27FC236}">
                  <a16:creationId xmlns:a16="http://schemas.microsoft.com/office/drawing/2014/main" id="{E81D07C6-BC8B-470D-B3F8-5DF885231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3173"/>
              <a:ext cx="454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1" name="Rectangle 2121">
              <a:extLst>
                <a:ext uri="{FF2B5EF4-FFF2-40B4-BE49-F238E27FC236}">
                  <a16:creationId xmlns:a16="http://schemas.microsoft.com/office/drawing/2014/main" id="{D8B3E70E-898A-400E-92A1-5EE1277E2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2931"/>
              <a:ext cx="726" cy="27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5F5F5F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2" name="Rectangle 2122">
              <a:extLst>
                <a:ext uri="{FF2B5EF4-FFF2-40B4-BE49-F238E27FC236}">
                  <a16:creationId xmlns:a16="http://schemas.microsoft.com/office/drawing/2014/main" id="{EEFF7E6E-A6DB-4230-AF3D-1CEB3BAFF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" y="3240"/>
              <a:ext cx="181" cy="3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23" name="Group 2123">
              <a:extLst>
                <a:ext uri="{FF2B5EF4-FFF2-40B4-BE49-F238E27FC236}">
                  <a16:creationId xmlns:a16="http://schemas.microsoft.com/office/drawing/2014/main" id="{54E7888E-8CCC-48A7-9472-5634173E4E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8" y="3249"/>
              <a:ext cx="727" cy="816"/>
              <a:chOff x="3878" y="3249"/>
              <a:chExt cx="727" cy="453"/>
            </a:xfrm>
          </p:grpSpPr>
          <p:sp>
            <p:nvSpPr>
              <p:cNvPr id="27724" name="AutoShape 2124">
                <a:extLst>
                  <a:ext uri="{FF2B5EF4-FFF2-40B4-BE49-F238E27FC236}">
                    <a16:creationId xmlns:a16="http://schemas.microsoft.com/office/drawing/2014/main" id="{0A215FD0-C619-490A-8379-0CA497A7B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674" y="3453"/>
                <a:ext cx="453" cy="46"/>
              </a:xfrm>
              <a:custGeom>
                <a:avLst/>
                <a:gdLst>
                  <a:gd name="G0" fmla="+- 524 0 0"/>
                  <a:gd name="G1" fmla="+- 21600 0 524"/>
                  <a:gd name="G2" fmla="*/ 524 1 2"/>
                  <a:gd name="G3" fmla="+- 21600 0 G2"/>
                  <a:gd name="G4" fmla="+/ 524 21600 2"/>
                  <a:gd name="G5" fmla="+/ G1 0 2"/>
                  <a:gd name="G6" fmla="*/ 21600 21600 524"/>
                  <a:gd name="G7" fmla="*/ G6 1 2"/>
                  <a:gd name="G8" fmla="+- 21600 0 G7"/>
                  <a:gd name="G9" fmla="*/ 21600 1 2"/>
                  <a:gd name="G10" fmla="+- 524 0 G9"/>
                  <a:gd name="G11" fmla="?: G10 G8 0"/>
                  <a:gd name="G12" fmla="?: G10 G7 21600"/>
                  <a:gd name="T0" fmla="*/ 21338 w 21600"/>
                  <a:gd name="T1" fmla="*/ 10800 h 21600"/>
                  <a:gd name="T2" fmla="*/ 10800 w 21600"/>
                  <a:gd name="T3" fmla="*/ 21600 h 21600"/>
                  <a:gd name="T4" fmla="*/ 262 w 21600"/>
                  <a:gd name="T5" fmla="*/ 10800 h 21600"/>
                  <a:gd name="T6" fmla="*/ 10800 w 21600"/>
                  <a:gd name="T7" fmla="*/ 0 h 21600"/>
                  <a:gd name="T8" fmla="*/ 2062 w 21600"/>
                  <a:gd name="T9" fmla="*/ 2062 h 21600"/>
                  <a:gd name="T10" fmla="*/ 19538 w 21600"/>
                  <a:gd name="T11" fmla="*/ 1953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4" y="21600"/>
                    </a:lnTo>
                    <a:lnTo>
                      <a:pt x="2107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25" name="AutoShape 2125">
                <a:extLst>
                  <a:ext uri="{FF2B5EF4-FFF2-40B4-BE49-F238E27FC236}">
                    <a16:creationId xmlns:a16="http://schemas.microsoft.com/office/drawing/2014/main" id="{314E9DF7-411A-490E-80FF-425779A1D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4355" y="3453"/>
                <a:ext cx="453" cy="46"/>
              </a:xfrm>
              <a:custGeom>
                <a:avLst/>
                <a:gdLst>
                  <a:gd name="G0" fmla="+- 524 0 0"/>
                  <a:gd name="G1" fmla="+- 21600 0 524"/>
                  <a:gd name="G2" fmla="*/ 524 1 2"/>
                  <a:gd name="G3" fmla="+- 21600 0 G2"/>
                  <a:gd name="G4" fmla="+/ 524 21600 2"/>
                  <a:gd name="G5" fmla="+/ G1 0 2"/>
                  <a:gd name="G6" fmla="*/ 21600 21600 524"/>
                  <a:gd name="G7" fmla="*/ G6 1 2"/>
                  <a:gd name="G8" fmla="+- 21600 0 G7"/>
                  <a:gd name="G9" fmla="*/ 21600 1 2"/>
                  <a:gd name="G10" fmla="+- 524 0 G9"/>
                  <a:gd name="G11" fmla="?: G10 G8 0"/>
                  <a:gd name="G12" fmla="?: G10 G7 21600"/>
                  <a:gd name="T0" fmla="*/ 21338 w 21600"/>
                  <a:gd name="T1" fmla="*/ 10800 h 21600"/>
                  <a:gd name="T2" fmla="*/ 10800 w 21600"/>
                  <a:gd name="T3" fmla="*/ 21600 h 21600"/>
                  <a:gd name="T4" fmla="*/ 262 w 21600"/>
                  <a:gd name="T5" fmla="*/ 10800 h 21600"/>
                  <a:gd name="T6" fmla="*/ 10800 w 21600"/>
                  <a:gd name="T7" fmla="*/ 0 h 21600"/>
                  <a:gd name="T8" fmla="*/ 2062 w 21600"/>
                  <a:gd name="T9" fmla="*/ 2062 h 21600"/>
                  <a:gd name="T10" fmla="*/ 19538 w 21600"/>
                  <a:gd name="T11" fmla="*/ 1953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4" y="21600"/>
                    </a:lnTo>
                    <a:lnTo>
                      <a:pt x="2107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726" name="Rectangle 2126">
              <a:extLst>
                <a:ext uri="{FF2B5EF4-FFF2-40B4-BE49-F238E27FC236}">
                  <a16:creationId xmlns:a16="http://schemas.microsoft.com/office/drawing/2014/main" id="{D4C43276-C59C-48A9-9CD1-1792D662A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" y="2931"/>
              <a:ext cx="635" cy="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7" name="Rectangle 2127">
              <a:extLst>
                <a:ext uri="{FF2B5EF4-FFF2-40B4-BE49-F238E27FC236}">
                  <a16:creationId xmlns:a16="http://schemas.microsoft.com/office/drawing/2014/main" id="{0CD95196-FBBA-495F-A3B4-691650797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" y="2931"/>
              <a:ext cx="635" cy="272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28" name="Group 2128">
              <a:extLst>
                <a:ext uri="{FF2B5EF4-FFF2-40B4-BE49-F238E27FC236}">
                  <a16:creationId xmlns:a16="http://schemas.microsoft.com/office/drawing/2014/main" id="{5BDC0CEB-E144-4CA5-A90D-C55B9B520D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4" y="3012"/>
              <a:ext cx="363" cy="146"/>
              <a:chOff x="3061" y="3022"/>
              <a:chExt cx="363" cy="146"/>
            </a:xfrm>
          </p:grpSpPr>
          <p:grpSp>
            <p:nvGrpSpPr>
              <p:cNvPr id="27729" name="Group 2129">
                <a:extLst>
                  <a:ext uri="{FF2B5EF4-FFF2-40B4-BE49-F238E27FC236}">
                    <a16:creationId xmlns:a16="http://schemas.microsoft.com/office/drawing/2014/main" id="{DC132AFD-3810-49EF-9A73-8BDCB9FCB0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1" y="3067"/>
                <a:ext cx="45" cy="45"/>
                <a:chOff x="2894" y="3884"/>
                <a:chExt cx="363" cy="363"/>
              </a:xfrm>
            </p:grpSpPr>
            <p:sp>
              <p:nvSpPr>
                <p:cNvPr id="27730" name="Oval 2130">
                  <a:extLst>
                    <a:ext uri="{FF2B5EF4-FFF2-40B4-BE49-F238E27FC236}">
                      <a16:creationId xmlns:a16="http://schemas.microsoft.com/office/drawing/2014/main" id="{05868447-BF16-40D6-BCEB-6AD87829A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894" y="3884"/>
                  <a:ext cx="363" cy="36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4078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7731" name="Group 2131">
                  <a:extLst>
                    <a:ext uri="{FF2B5EF4-FFF2-40B4-BE49-F238E27FC236}">
                      <a16:creationId xmlns:a16="http://schemas.microsoft.com/office/drawing/2014/main" id="{5C641A92-E3C0-48E7-AE3D-C2262C5C80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26" y="3915"/>
                  <a:ext cx="299" cy="300"/>
                  <a:chOff x="2781" y="5024"/>
                  <a:chExt cx="227" cy="227"/>
                </a:xfrm>
              </p:grpSpPr>
              <p:sp>
                <p:nvSpPr>
                  <p:cNvPr id="27732" name="Oval 2132">
                    <a:extLst>
                      <a:ext uri="{FF2B5EF4-FFF2-40B4-BE49-F238E27FC236}">
                        <a16:creationId xmlns:a16="http://schemas.microsoft.com/office/drawing/2014/main" id="{B81C8DE9-B393-41E1-9634-7966121CB3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81" y="5024"/>
                    <a:ext cx="227" cy="22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33" name="Oval 2133">
                    <a:extLst>
                      <a:ext uri="{FF2B5EF4-FFF2-40B4-BE49-F238E27FC236}">
                        <a16:creationId xmlns:a16="http://schemas.microsoft.com/office/drawing/2014/main" id="{52CC063E-DD5B-4C2D-BE73-579D3C9C7B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3" y="5047"/>
                    <a:ext cx="182" cy="182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34" name="Oval 2134">
                    <a:extLst>
                      <a:ext uri="{FF2B5EF4-FFF2-40B4-BE49-F238E27FC236}">
                        <a16:creationId xmlns:a16="http://schemas.microsoft.com/office/drawing/2014/main" id="{7F7BB161-5E9F-4190-8A28-F4A5302FF3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0" y="5060"/>
                    <a:ext cx="148" cy="15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35" name="Rectangle 2135">
                    <a:extLst>
                      <a:ext uri="{FF2B5EF4-FFF2-40B4-BE49-F238E27FC236}">
                        <a16:creationId xmlns:a16="http://schemas.microsoft.com/office/drawing/2014/main" id="{132903EC-59EB-4112-A9CD-AD6469921D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88" y="5051"/>
                    <a:ext cx="13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7736" name="Group 2136">
                <a:extLst>
                  <a:ext uri="{FF2B5EF4-FFF2-40B4-BE49-F238E27FC236}">
                    <a16:creationId xmlns:a16="http://schemas.microsoft.com/office/drawing/2014/main" id="{567E2101-F118-49D5-B1FD-09C748FEFD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3022"/>
                <a:ext cx="272" cy="90"/>
                <a:chOff x="3152" y="3113"/>
                <a:chExt cx="272" cy="90"/>
              </a:xfrm>
            </p:grpSpPr>
            <p:sp>
              <p:nvSpPr>
                <p:cNvPr id="27737" name="AutoShape 2137">
                  <a:extLst>
                    <a:ext uri="{FF2B5EF4-FFF2-40B4-BE49-F238E27FC236}">
                      <a16:creationId xmlns:a16="http://schemas.microsoft.com/office/drawing/2014/main" id="{693F21FB-5CCF-42AF-B974-2C4009458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3152" y="3113"/>
                  <a:ext cx="272" cy="90"/>
                </a:xfrm>
                <a:prstGeom prst="bevel">
                  <a:avLst>
                    <a:gd name="adj" fmla="val 2444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38" name="Rectangle 2138">
                  <a:extLst>
                    <a:ext uri="{FF2B5EF4-FFF2-40B4-BE49-F238E27FC236}">
                      <a16:creationId xmlns:a16="http://schemas.microsoft.com/office/drawing/2014/main" id="{C369975C-F31B-41C8-B50D-A45C06CF35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4" y="3125"/>
                  <a:ext cx="249" cy="6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99FF"/>
                    </a:gs>
                    <a:gs pos="100000">
                      <a:srgbClr val="3399FF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739" name="Rectangle 2139">
                <a:extLst>
                  <a:ext uri="{FF2B5EF4-FFF2-40B4-BE49-F238E27FC236}">
                    <a16:creationId xmlns:a16="http://schemas.microsoft.com/office/drawing/2014/main" id="{1029C361-435F-4D3E-90F1-19388CABE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3134"/>
                <a:ext cx="181" cy="3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40" name="Group 2140">
              <a:extLst>
                <a:ext uri="{FF2B5EF4-FFF2-40B4-BE49-F238E27FC236}">
                  <a16:creationId xmlns:a16="http://schemas.microsoft.com/office/drawing/2014/main" id="{E53268F4-70C9-47B4-91BB-DD22F3CD13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4" y="3339"/>
              <a:ext cx="454" cy="726"/>
              <a:chOff x="4014" y="3339"/>
              <a:chExt cx="454" cy="681"/>
            </a:xfrm>
          </p:grpSpPr>
          <p:sp>
            <p:nvSpPr>
              <p:cNvPr id="27741" name="AutoShape 2141">
                <a:extLst>
                  <a:ext uri="{FF2B5EF4-FFF2-40B4-BE49-F238E27FC236}">
                    <a16:creationId xmlns:a16="http://schemas.microsoft.com/office/drawing/2014/main" id="{96414CC5-F67C-467C-9B4E-CABBE8503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339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2" name="AutoShape 2142">
                <a:extLst>
                  <a:ext uri="{FF2B5EF4-FFF2-40B4-BE49-F238E27FC236}">
                    <a16:creationId xmlns:a16="http://schemas.microsoft.com/office/drawing/2014/main" id="{E4530197-EC88-45C7-8BFF-C57712BCB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393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3" name="AutoShape 2143">
                <a:extLst>
                  <a:ext uri="{FF2B5EF4-FFF2-40B4-BE49-F238E27FC236}">
                    <a16:creationId xmlns:a16="http://schemas.microsoft.com/office/drawing/2014/main" id="{1962D31F-3A72-415A-8AC6-3576A9F30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447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4" name="AutoShape 2144">
                <a:extLst>
                  <a:ext uri="{FF2B5EF4-FFF2-40B4-BE49-F238E27FC236}">
                    <a16:creationId xmlns:a16="http://schemas.microsoft.com/office/drawing/2014/main" id="{FAF9D4D9-249A-4CC0-86E8-195DDAB84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502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5" name="AutoShape 2145">
                <a:extLst>
                  <a:ext uri="{FF2B5EF4-FFF2-40B4-BE49-F238E27FC236}">
                    <a16:creationId xmlns:a16="http://schemas.microsoft.com/office/drawing/2014/main" id="{63DD89A0-A80E-4CEE-BE9A-8E280FC62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556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6" name="AutoShape 2146">
                <a:extLst>
                  <a:ext uri="{FF2B5EF4-FFF2-40B4-BE49-F238E27FC236}">
                    <a16:creationId xmlns:a16="http://schemas.microsoft.com/office/drawing/2014/main" id="{55A11B9F-964F-43BF-99F6-9FB6B5A72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611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7" name="AutoShape 2147">
                <a:extLst>
                  <a:ext uri="{FF2B5EF4-FFF2-40B4-BE49-F238E27FC236}">
                    <a16:creationId xmlns:a16="http://schemas.microsoft.com/office/drawing/2014/main" id="{D56C0F42-9239-42E1-84FC-654BE3B4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665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8" name="AutoShape 2148">
                <a:extLst>
                  <a:ext uri="{FF2B5EF4-FFF2-40B4-BE49-F238E27FC236}">
                    <a16:creationId xmlns:a16="http://schemas.microsoft.com/office/drawing/2014/main" id="{4F5F84ED-9112-4BAB-96B4-A27AA5D8F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719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9" name="AutoShape 2149">
                <a:extLst>
                  <a:ext uri="{FF2B5EF4-FFF2-40B4-BE49-F238E27FC236}">
                    <a16:creationId xmlns:a16="http://schemas.microsoft.com/office/drawing/2014/main" id="{E119ADB2-3235-4EF5-9506-5B6492609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774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0" name="AutoShape 2150">
                <a:extLst>
                  <a:ext uri="{FF2B5EF4-FFF2-40B4-BE49-F238E27FC236}">
                    <a16:creationId xmlns:a16="http://schemas.microsoft.com/office/drawing/2014/main" id="{5BF5B0F9-5B02-4F5D-8663-135DF5939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828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1" name="AutoShape 2151">
                <a:extLst>
                  <a:ext uri="{FF2B5EF4-FFF2-40B4-BE49-F238E27FC236}">
                    <a16:creationId xmlns:a16="http://schemas.microsoft.com/office/drawing/2014/main" id="{6506DC93-1F35-475E-9DE0-C2FFFD680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883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2" name="AutoShape 2152">
                <a:extLst>
                  <a:ext uri="{FF2B5EF4-FFF2-40B4-BE49-F238E27FC236}">
                    <a16:creationId xmlns:a16="http://schemas.microsoft.com/office/drawing/2014/main" id="{B918A2D7-1A7C-43BF-8079-F775A3C1F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937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3" name="AutoShape 2153">
                <a:extLst>
                  <a:ext uri="{FF2B5EF4-FFF2-40B4-BE49-F238E27FC236}">
                    <a16:creationId xmlns:a16="http://schemas.microsoft.com/office/drawing/2014/main" id="{BCCEDFE5-4CBD-40E7-8E1E-072915196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4" y="3992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4" name="Group 2154">
              <a:extLst>
                <a:ext uri="{FF2B5EF4-FFF2-40B4-BE49-F238E27FC236}">
                  <a16:creationId xmlns:a16="http://schemas.microsoft.com/office/drawing/2014/main" id="{FEFE693C-595D-4EE3-9A9E-5FA0718EFB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3" y="3974"/>
              <a:ext cx="96" cy="92"/>
              <a:chOff x="2894" y="3884"/>
              <a:chExt cx="363" cy="363"/>
            </a:xfrm>
          </p:grpSpPr>
          <p:sp>
            <p:nvSpPr>
              <p:cNvPr id="27755" name="Oval 2155">
                <a:extLst>
                  <a:ext uri="{FF2B5EF4-FFF2-40B4-BE49-F238E27FC236}">
                    <a16:creationId xmlns:a16="http://schemas.microsoft.com/office/drawing/2014/main" id="{B8A3B829-2AC1-45EC-A085-8BE5B7DAD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94" y="3884"/>
                <a:ext cx="363" cy="363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078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756" name="Group 2156">
                <a:extLst>
                  <a:ext uri="{FF2B5EF4-FFF2-40B4-BE49-F238E27FC236}">
                    <a16:creationId xmlns:a16="http://schemas.microsoft.com/office/drawing/2014/main" id="{A6831625-F255-4CE2-B53D-3B9A87031C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6" y="3915"/>
                <a:ext cx="299" cy="300"/>
                <a:chOff x="2781" y="5024"/>
                <a:chExt cx="227" cy="227"/>
              </a:xfrm>
            </p:grpSpPr>
            <p:sp>
              <p:nvSpPr>
                <p:cNvPr id="27757" name="Oval 2157">
                  <a:extLst>
                    <a:ext uri="{FF2B5EF4-FFF2-40B4-BE49-F238E27FC236}">
                      <a16:creationId xmlns:a16="http://schemas.microsoft.com/office/drawing/2014/main" id="{4E3549D9-8F9F-4524-BFFC-7B90F6F435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1" y="502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921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58" name="Oval 2158">
                  <a:extLst>
                    <a:ext uri="{FF2B5EF4-FFF2-40B4-BE49-F238E27FC236}">
                      <a16:creationId xmlns:a16="http://schemas.microsoft.com/office/drawing/2014/main" id="{9166A481-AC4D-49FD-91AF-A28BB7443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3" y="5047"/>
                  <a:ext cx="182" cy="18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59" name="Oval 2159">
                  <a:extLst>
                    <a:ext uri="{FF2B5EF4-FFF2-40B4-BE49-F238E27FC236}">
                      <a16:creationId xmlns:a16="http://schemas.microsoft.com/office/drawing/2014/main" id="{886AF592-C619-4560-8558-70B4CFE5BB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" y="5060"/>
                  <a:ext cx="148" cy="15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921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60" name="Rectangle 2160">
                  <a:extLst>
                    <a:ext uri="{FF2B5EF4-FFF2-40B4-BE49-F238E27FC236}">
                      <a16:creationId xmlns:a16="http://schemas.microsoft.com/office/drawing/2014/main" id="{1A9DFD7B-E3DC-43B6-81BD-6C97F5D99A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8" y="5051"/>
                  <a:ext cx="13" cy="4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761" name="Group 2161">
              <a:extLst>
                <a:ext uri="{FF2B5EF4-FFF2-40B4-BE49-F238E27FC236}">
                  <a16:creationId xmlns:a16="http://schemas.microsoft.com/office/drawing/2014/main" id="{67857068-6CC6-4E92-BBDA-FBDC309155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2" y="3022"/>
              <a:ext cx="91" cy="34"/>
              <a:chOff x="1292" y="2069"/>
              <a:chExt cx="363" cy="136"/>
            </a:xfrm>
          </p:grpSpPr>
          <p:sp>
            <p:nvSpPr>
              <p:cNvPr id="27762" name="AutoShape 2162">
                <a:extLst>
                  <a:ext uri="{FF2B5EF4-FFF2-40B4-BE49-F238E27FC236}">
                    <a16:creationId xmlns:a16="http://schemas.microsoft.com/office/drawing/2014/main" id="{385FD6D2-6BFC-4F5D-9FA5-4E1B5B47F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069"/>
                <a:ext cx="363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4745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3" name="AutoShape 2163">
                <a:extLst>
                  <a:ext uri="{FF2B5EF4-FFF2-40B4-BE49-F238E27FC236}">
                    <a16:creationId xmlns:a16="http://schemas.microsoft.com/office/drawing/2014/main" id="{827AAF88-2117-4614-9C65-5F42016E5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092"/>
                <a:ext cx="272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4" name="AutoShape 2164">
                <a:extLst>
                  <a:ext uri="{FF2B5EF4-FFF2-40B4-BE49-F238E27FC236}">
                    <a16:creationId xmlns:a16="http://schemas.microsoft.com/office/drawing/2014/main" id="{EBC8C2F2-14FB-4D06-BFED-D4268F132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4" y="2096"/>
                <a:ext cx="242" cy="5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765" name="Group 2165">
            <a:extLst>
              <a:ext uri="{FF2B5EF4-FFF2-40B4-BE49-F238E27FC236}">
                <a16:creationId xmlns:a16="http://schemas.microsoft.com/office/drawing/2014/main" id="{BC973A31-4AB9-4594-817F-3DCCCF1C0934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5229225"/>
            <a:ext cx="938213" cy="1093788"/>
            <a:chOff x="2880" y="2886"/>
            <a:chExt cx="816" cy="952"/>
          </a:xfrm>
        </p:grpSpPr>
        <p:sp>
          <p:nvSpPr>
            <p:cNvPr id="27766" name="AutoShape 2166">
              <a:extLst>
                <a:ext uri="{FF2B5EF4-FFF2-40B4-BE49-F238E27FC236}">
                  <a16:creationId xmlns:a16="http://schemas.microsoft.com/office/drawing/2014/main" id="{1260156B-2472-4571-BCD8-B083D5DD2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3748"/>
              <a:ext cx="9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67" name="AutoShape 2167">
              <a:extLst>
                <a:ext uri="{FF2B5EF4-FFF2-40B4-BE49-F238E27FC236}">
                  <a16:creationId xmlns:a16="http://schemas.microsoft.com/office/drawing/2014/main" id="{C8F74F8D-EFD5-425F-8A44-C63849268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748"/>
              <a:ext cx="91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72941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68" name="AutoShape 2168">
              <a:extLst>
                <a:ext uri="{FF2B5EF4-FFF2-40B4-BE49-F238E27FC236}">
                  <a16:creationId xmlns:a16="http://schemas.microsoft.com/office/drawing/2014/main" id="{61C119EC-0EED-4568-98C5-BCB79C70D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886"/>
              <a:ext cx="816" cy="907"/>
            </a:xfrm>
            <a:prstGeom prst="roundRect">
              <a:avLst>
                <a:gd name="adj" fmla="val 4903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69" name="AutoShape 2169">
              <a:extLst>
                <a:ext uri="{FF2B5EF4-FFF2-40B4-BE49-F238E27FC236}">
                  <a16:creationId xmlns:a16="http://schemas.microsoft.com/office/drawing/2014/main" id="{2BABA4F1-1166-450E-A654-372507EE9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909"/>
              <a:ext cx="771" cy="862"/>
            </a:xfrm>
            <a:prstGeom prst="roundRect">
              <a:avLst>
                <a:gd name="adj" fmla="val 490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0" name="Rectangle 2170">
              <a:extLst>
                <a:ext uri="{FF2B5EF4-FFF2-40B4-BE49-F238E27FC236}">
                  <a16:creationId xmlns:a16="http://schemas.microsoft.com/office/drawing/2014/main" id="{DBB69FF9-AD82-429D-8CB6-9797E3499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3203"/>
              <a:ext cx="726" cy="54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5F5F5F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1" name="Rectangle 2171">
              <a:extLst>
                <a:ext uri="{FF2B5EF4-FFF2-40B4-BE49-F238E27FC236}">
                  <a16:creationId xmlns:a16="http://schemas.microsoft.com/office/drawing/2014/main" id="{4A1A62CA-E0B0-49A4-BA6F-422CD5433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1" y="3173"/>
              <a:ext cx="454" cy="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2" name="Rectangle 2172">
              <a:extLst>
                <a:ext uri="{FF2B5EF4-FFF2-40B4-BE49-F238E27FC236}">
                  <a16:creationId xmlns:a16="http://schemas.microsoft.com/office/drawing/2014/main" id="{7DF3CE7D-A9CD-486C-947F-F35537EBC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31"/>
              <a:ext cx="726" cy="27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5F5F5F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3" name="Rectangle 2173">
              <a:extLst>
                <a:ext uri="{FF2B5EF4-FFF2-40B4-BE49-F238E27FC236}">
                  <a16:creationId xmlns:a16="http://schemas.microsoft.com/office/drawing/2014/main" id="{7A47885C-1AE4-4AB7-AC5B-B5A03110D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" y="3240"/>
              <a:ext cx="181" cy="3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74" name="Group 2174">
              <a:extLst>
                <a:ext uri="{FF2B5EF4-FFF2-40B4-BE49-F238E27FC236}">
                  <a16:creationId xmlns:a16="http://schemas.microsoft.com/office/drawing/2014/main" id="{3BFA1539-F532-4F93-BF4B-EE4466F76C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3339"/>
              <a:ext cx="454" cy="363"/>
              <a:chOff x="3061" y="3339"/>
              <a:chExt cx="454" cy="591"/>
            </a:xfrm>
          </p:grpSpPr>
          <p:sp>
            <p:nvSpPr>
              <p:cNvPr id="27775" name="AutoShape 2175">
                <a:extLst>
                  <a:ext uri="{FF2B5EF4-FFF2-40B4-BE49-F238E27FC236}">
                    <a16:creationId xmlns:a16="http://schemas.microsoft.com/office/drawing/2014/main" id="{9A4E17EB-BF80-4326-9BD5-09C4087C8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339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76" name="AutoShape 2176">
                <a:extLst>
                  <a:ext uri="{FF2B5EF4-FFF2-40B4-BE49-F238E27FC236}">
                    <a16:creationId xmlns:a16="http://schemas.microsoft.com/office/drawing/2014/main" id="{45076953-8F7F-477F-8CE8-4FA834F6F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430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77" name="AutoShape 2177">
                <a:extLst>
                  <a:ext uri="{FF2B5EF4-FFF2-40B4-BE49-F238E27FC236}">
                    <a16:creationId xmlns:a16="http://schemas.microsoft.com/office/drawing/2014/main" id="{F6E82180-A8BD-4D64-B9DB-B6B09462F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521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78" name="AutoShape 2178">
                <a:extLst>
                  <a:ext uri="{FF2B5EF4-FFF2-40B4-BE49-F238E27FC236}">
                    <a16:creationId xmlns:a16="http://schemas.microsoft.com/office/drawing/2014/main" id="{5E79EA7C-5A7B-4B2B-8F8F-AEE8A8D9C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612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79" name="AutoShape 2179">
                <a:extLst>
                  <a:ext uri="{FF2B5EF4-FFF2-40B4-BE49-F238E27FC236}">
                    <a16:creationId xmlns:a16="http://schemas.microsoft.com/office/drawing/2014/main" id="{932ABE55-304D-47A1-A65D-53C7C5873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702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80" name="AutoShape 2180">
                <a:extLst>
                  <a:ext uri="{FF2B5EF4-FFF2-40B4-BE49-F238E27FC236}">
                    <a16:creationId xmlns:a16="http://schemas.microsoft.com/office/drawing/2014/main" id="{0D10BF03-D719-4EEB-9EE2-E1F740446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793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81" name="AutoShape 2181">
                <a:extLst>
                  <a:ext uri="{FF2B5EF4-FFF2-40B4-BE49-F238E27FC236}">
                    <a16:creationId xmlns:a16="http://schemas.microsoft.com/office/drawing/2014/main" id="{70E8F482-01FD-486F-B10E-39CA218E2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3884"/>
                <a:ext cx="454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82" name="Group 2182">
              <a:extLst>
                <a:ext uri="{FF2B5EF4-FFF2-40B4-BE49-F238E27FC236}">
                  <a16:creationId xmlns:a16="http://schemas.microsoft.com/office/drawing/2014/main" id="{5E8CB867-4B92-411C-9BDB-20F62C9F32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9" y="3588"/>
              <a:ext cx="96" cy="92"/>
              <a:chOff x="2894" y="3884"/>
              <a:chExt cx="363" cy="363"/>
            </a:xfrm>
          </p:grpSpPr>
          <p:sp>
            <p:nvSpPr>
              <p:cNvPr id="27783" name="Oval 2183">
                <a:extLst>
                  <a:ext uri="{FF2B5EF4-FFF2-40B4-BE49-F238E27FC236}">
                    <a16:creationId xmlns:a16="http://schemas.microsoft.com/office/drawing/2014/main" id="{6FD56D68-82EF-4FEE-85B1-3DFCB14DD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94" y="3884"/>
                <a:ext cx="363" cy="363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078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7784" name="Group 2184">
                <a:extLst>
                  <a:ext uri="{FF2B5EF4-FFF2-40B4-BE49-F238E27FC236}">
                    <a16:creationId xmlns:a16="http://schemas.microsoft.com/office/drawing/2014/main" id="{878600B0-8471-4D3E-80E3-CF566BD297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6" y="3915"/>
                <a:ext cx="299" cy="300"/>
                <a:chOff x="2781" y="5024"/>
                <a:chExt cx="227" cy="227"/>
              </a:xfrm>
            </p:grpSpPr>
            <p:sp>
              <p:nvSpPr>
                <p:cNvPr id="27785" name="Oval 2185">
                  <a:extLst>
                    <a:ext uri="{FF2B5EF4-FFF2-40B4-BE49-F238E27FC236}">
                      <a16:creationId xmlns:a16="http://schemas.microsoft.com/office/drawing/2014/main" id="{0A9C99BE-C200-49CE-B6B9-08A3DE1B1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1" y="502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921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86" name="Oval 2186">
                  <a:extLst>
                    <a:ext uri="{FF2B5EF4-FFF2-40B4-BE49-F238E27FC236}">
                      <a16:creationId xmlns:a16="http://schemas.microsoft.com/office/drawing/2014/main" id="{14B7A716-F716-4FA1-98EA-4BDC6E1948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3" y="5047"/>
                  <a:ext cx="182" cy="18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87" name="Oval 2187">
                  <a:extLst>
                    <a:ext uri="{FF2B5EF4-FFF2-40B4-BE49-F238E27FC236}">
                      <a16:creationId xmlns:a16="http://schemas.microsoft.com/office/drawing/2014/main" id="{3969EDBB-7F17-480B-AA16-36FDA11BC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" y="5060"/>
                  <a:ext cx="148" cy="15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921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88" name="Rectangle 2188">
                  <a:extLst>
                    <a:ext uri="{FF2B5EF4-FFF2-40B4-BE49-F238E27FC236}">
                      <a16:creationId xmlns:a16="http://schemas.microsoft.com/office/drawing/2014/main" id="{C4EC03CF-CA4D-4BA0-A9A3-ABE0A6D278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8" y="5051"/>
                  <a:ext cx="13" cy="4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789" name="AutoShape 2189">
              <a:extLst>
                <a:ext uri="{FF2B5EF4-FFF2-40B4-BE49-F238E27FC236}">
                  <a16:creationId xmlns:a16="http://schemas.microsoft.com/office/drawing/2014/main" id="{5E0BE639-A2F2-462B-A110-4DB9616422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21" y="3453"/>
              <a:ext cx="453" cy="46"/>
            </a:xfrm>
            <a:custGeom>
              <a:avLst/>
              <a:gdLst>
                <a:gd name="G0" fmla="+- 524 0 0"/>
                <a:gd name="G1" fmla="+- 21600 0 524"/>
                <a:gd name="G2" fmla="*/ 524 1 2"/>
                <a:gd name="G3" fmla="+- 21600 0 G2"/>
                <a:gd name="G4" fmla="+/ 524 21600 2"/>
                <a:gd name="G5" fmla="+/ G1 0 2"/>
                <a:gd name="G6" fmla="*/ 21600 21600 524"/>
                <a:gd name="G7" fmla="*/ G6 1 2"/>
                <a:gd name="G8" fmla="+- 21600 0 G7"/>
                <a:gd name="G9" fmla="*/ 21600 1 2"/>
                <a:gd name="G10" fmla="+- 524 0 G9"/>
                <a:gd name="G11" fmla="?: G10 G8 0"/>
                <a:gd name="G12" fmla="?: G10 G7 21600"/>
                <a:gd name="T0" fmla="*/ 21338 w 21600"/>
                <a:gd name="T1" fmla="*/ 10800 h 21600"/>
                <a:gd name="T2" fmla="*/ 10800 w 21600"/>
                <a:gd name="T3" fmla="*/ 21600 h 21600"/>
                <a:gd name="T4" fmla="*/ 262 w 21600"/>
                <a:gd name="T5" fmla="*/ 10800 h 21600"/>
                <a:gd name="T6" fmla="*/ 10800 w 21600"/>
                <a:gd name="T7" fmla="*/ 0 h 21600"/>
                <a:gd name="T8" fmla="*/ 2062 w 21600"/>
                <a:gd name="T9" fmla="*/ 2062 h 21600"/>
                <a:gd name="T10" fmla="*/ 19538 w 21600"/>
                <a:gd name="T11" fmla="*/ 1953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24" y="21600"/>
                  </a:lnTo>
                  <a:lnTo>
                    <a:pt x="210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0" name="AutoShape 2190">
              <a:extLst>
                <a:ext uri="{FF2B5EF4-FFF2-40B4-BE49-F238E27FC236}">
                  <a16:creationId xmlns:a16="http://schemas.microsoft.com/office/drawing/2014/main" id="{74124DFF-4442-4733-BCF4-6ABBACBD26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3402" y="3453"/>
              <a:ext cx="453" cy="46"/>
            </a:xfrm>
            <a:custGeom>
              <a:avLst/>
              <a:gdLst>
                <a:gd name="G0" fmla="+- 524 0 0"/>
                <a:gd name="G1" fmla="+- 21600 0 524"/>
                <a:gd name="G2" fmla="*/ 524 1 2"/>
                <a:gd name="G3" fmla="+- 21600 0 G2"/>
                <a:gd name="G4" fmla="+/ 524 21600 2"/>
                <a:gd name="G5" fmla="+/ G1 0 2"/>
                <a:gd name="G6" fmla="*/ 21600 21600 524"/>
                <a:gd name="G7" fmla="*/ G6 1 2"/>
                <a:gd name="G8" fmla="+- 21600 0 G7"/>
                <a:gd name="G9" fmla="*/ 21600 1 2"/>
                <a:gd name="G10" fmla="+- 524 0 G9"/>
                <a:gd name="G11" fmla="?: G10 G8 0"/>
                <a:gd name="G12" fmla="?: G10 G7 21600"/>
                <a:gd name="T0" fmla="*/ 21338 w 21600"/>
                <a:gd name="T1" fmla="*/ 10800 h 21600"/>
                <a:gd name="T2" fmla="*/ 10800 w 21600"/>
                <a:gd name="T3" fmla="*/ 21600 h 21600"/>
                <a:gd name="T4" fmla="*/ 262 w 21600"/>
                <a:gd name="T5" fmla="*/ 10800 h 21600"/>
                <a:gd name="T6" fmla="*/ 10800 w 21600"/>
                <a:gd name="T7" fmla="*/ 0 h 21600"/>
                <a:gd name="T8" fmla="*/ 2062 w 21600"/>
                <a:gd name="T9" fmla="*/ 2062 h 21600"/>
                <a:gd name="T10" fmla="*/ 19538 w 21600"/>
                <a:gd name="T11" fmla="*/ 1953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24" y="21600"/>
                  </a:lnTo>
                  <a:lnTo>
                    <a:pt x="210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1" name="Rectangle 2191">
              <a:extLst>
                <a:ext uri="{FF2B5EF4-FFF2-40B4-BE49-F238E27FC236}">
                  <a16:creationId xmlns:a16="http://schemas.microsoft.com/office/drawing/2014/main" id="{ECBAEB71-C74C-4173-997D-74C0F826A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2931"/>
              <a:ext cx="635" cy="2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2" name="Rectangle 2192">
              <a:extLst>
                <a:ext uri="{FF2B5EF4-FFF2-40B4-BE49-F238E27FC236}">
                  <a16:creationId xmlns:a16="http://schemas.microsoft.com/office/drawing/2014/main" id="{EC283C18-2844-4AD6-8425-58D7F8DF9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2931"/>
              <a:ext cx="635" cy="272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93" name="Group 2193">
              <a:extLst>
                <a:ext uri="{FF2B5EF4-FFF2-40B4-BE49-F238E27FC236}">
                  <a16:creationId xmlns:a16="http://schemas.microsoft.com/office/drawing/2014/main" id="{7B54FB70-8264-4680-9404-BCD92BEE54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3012"/>
              <a:ext cx="363" cy="146"/>
              <a:chOff x="3061" y="3022"/>
              <a:chExt cx="363" cy="146"/>
            </a:xfrm>
          </p:grpSpPr>
          <p:grpSp>
            <p:nvGrpSpPr>
              <p:cNvPr id="27794" name="Group 2194">
                <a:extLst>
                  <a:ext uri="{FF2B5EF4-FFF2-40B4-BE49-F238E27FC236}">
                    <a16:creationId xmlns:a16="http://schemas.microsoft.com/office/drawing/2014/main" id="{54E277EB-9882-4A5C-BF3C-C5CD18D7B4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1" y="3067"/>
                <a:ext cx="45" cy="45"/>
                <a:chOff x="2894" y="3884"/>
                <a:chExt cx="363" cy="363"/>
              </a:xfrm>
            </p:grpSpPr>
            <p:sp>
              <p:nvSpPr>
                <p:cNvPr id="27795" name="Oval 2195">
                  <a:extLst>
                    <a:ext uri="{FF2B5EF4-FFF2-40B4-BE49-F238E27FC236}">
                      <a16:creationId xmlns:a16="http://schemas.microsoft.com/office/drawing/2014/main" id="{AE9792C6-20A1-49C7-81DF-07D06A40DA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894" y="3884"/>
                  <a:ext cx="363" cy="36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4078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7796" name="Group 2196">
                  <a:extLst>
                    <a:ext uri="{FF2B5EF4-FFF2-40B4-BE49-F238E27FC236}">
                      <a16:creationId xmlns:a16="http://schemas.microsoft.com/office/drawing/2014/main" id="{DB08594C-A4FD-48CB-8657-2273B75262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26" y="3915"/>
                  <a:ext cx="299" cy="300"/>
                  <a:chOff x="2781" y="5024"/>
                  <a:chExt cx="227" cy="227"/>
                </a:xfrm>
              </p:grpSpPr>
              <p:sp>
                <p:nvSpPr>
                  <p:cNvPr id="27797" name="Oval 2197">
                    <a:extLst>
                      <a:ext uri="{FF2B5EF4-FFF2-40B4-BE49-F238E27FC236}">
                        <a16:creationId xmlns:a16="http://schemas.microsoft.com/office/drawing/2014/main" id="{D4199C91-F31E-42AA-8C41-F6911E8698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81" y="5024"/>
                    <a:ext cx="227" cy="22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98" name="Oval 2198">
                    <a:extLst>
                      <a:ext uri="{FF2B5EF4-FFF2-40B4-BE49-F238E27FC236}">
                        <a16:creationId xmlns:a16="http://schemas.microsoft.com/office/drawing/2014/main" id="{F44349BE-417D-4453-B5B4-FDE6EDE3D9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03" y="5047"/>
                    <a:ext cx="182" cy="182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99" name="Oval 2199">
                    <a:extLst>
                      <a:ext uri="{FF2B5EF4-FFF2-40B4-BE49-F238E27FC236}">
                        <a16:creationId xmlns:a16="http://schemas.microsoft.com/office/drawing/2014/main" id="{B6C976B4-FCDF-4033-9E48-EAEF6AC3AC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20" y="5060"/>
                    <a:ext cx="148" cy="15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800" name="Rectangle 2200">
                    <a:extLst>
                      <a:ext uri="{FF2B5EF4-FFF2-40B4-BE49-F238E27FC236}">
                        <a16:creationId xmlns:a16="http://schemas.microsoft.com/office/drawing/2014/main" id="{A538D7A8-56DA-44FE-803D-8A9D0DA529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88" y="5051"/>
                    <a:ext cx="13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7801" name="Group 2201">
                <a:extLst>
                  <a:ext uri="{FF2B5EF4-FFF2-40B4-BE49-F238E27FC236}">
                    <a16:creationId xmlns:a16="http://schemas.microsoft.com/office/drawing/2014/main" id="{60C805DF-E61D-4B97-B18C-C501526E56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3022"/>
                <a:ext cx="272" cy="90"/>
                <a:chOff x="3152" y="3113"/>
                <a:chExt cx="272" cy="90"/>
              </a:xfrm>
            </p:grpSpPr>
            <p:sp>
              <p:nvSpPr>
                <p:cNvPr id="27802" name="AutoShape 2202">
                  <a:extLst>
                    <a:ext uri="{FF2B5EF4-FFF2-40B4-BE49-F238E27FC236}">
                      <a16:creationId xmlns:a16="http://schemas.microsoft.com/office/drawing/2014/main" id="{4CD08250-9CFB-43C6-90A6-0B2231ADA4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3152" y="3113"/>
                  <a:ext cx="272" cy="90"/>
                </a:xfrm>
                <a:prstGeom prst="bevel">
                  <a:avLst>
                    <a:gd name="adj" fmla="val 2444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03" name="Rectangle 2203">
                  <a:extLst>
                    <a:ext uri="{FF2B5EF4-FFF2-40B4-BE49-F238E27FC236}">
                      <a16:creationId xmlns:a16="http://schemas.microsoft.com/office/drawing/2014/main" id="{532AC0B6-B6DC-4DDF-80D8-464CDE8FD4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4" y="3125"/>
                  <a:ext cx="249" cy="6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99FF"/>
                    </a:gs>
                    <a:gs pos="100000">
                      <a:srgbClr val="3399FF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804" name="Rectangle 2204">
                <a:extLst>
                  <a:ext uri="{FF2B5EF4-FFF2-40B4-BE49-F238E27FC236}">
                    <a16:creationId xmlns:a16="http://schemas.microsoft.com/office/drawing/2014/main" id="{CF9D9603-5317-4322-8FB0-26B55E6B8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3134"/>
                <a:ext cx="181" cy="3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805" name="Group 2205">
              <a:extLst>
                <a:ext uri="{FF2B5EF4-FFF2-40B4-BE49-F238E27FC236}">
                  <a16:creationId xmlns:a16="http://schemas.microsoft.com/office/drawing/2014/main" id="{5F3E883B-BBAE-4BC9-9F45-D02828DFD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70" y="3022"/>
              <a:ext cx="91" cy="34"/>
              <a:chOff x="1292" y="2069"/>
              <a:chExt cx="363" cy="136"/>
            </a:xfrm>
          </p:grpSpPr>
          <p:sp>
            <p:nvSpPr>
              <p:cNvPr id="27806" name="AutoShape 2206">
                <a:extLst>
                  <a:ext uri="{FF2B5EF4-FFF2-40B4-BE49-F238E27FC236}">
                    <a16:creationId xmlns:a16="http://schemas.microsoft.com/office/drawing/2014/main" id="{9356B2CC-8920-4A67-A4F3-82220F496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069"/>
                <a:ext cx="363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4745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07" name="AutoShape 2207">
                <a:extLst>
                  <a:ext uri="{FF2B5EF4-FFF2-40B4-BE49-F238E27FC236}">
                    <a16:creationId xmlns:a16="http://schemas.microsoft.com/office/drawing/2014/main" id="{F7A46929-923F-448C-AD35-87211EF23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092"/>
                <a:ext cx="272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08" name="AutoShape 2208">
                <a:extLst>
                  <a:ext uri="{FF2B5EF4-FFF2-40B4-BE49-F238E27FC236}">
                    <a16:creationId xmlns:a16="http://schemas.microsoft.com/office/drawing/2014/main" id="{455EDEA6-F776-40C2-AB45-683061675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4" y="2096"/>
                <a:ext cx="242" cy="5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6AD239B5-FDE4-4A74-9837-7D3273ABEC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サーバ</a:t>
            </a:r>
          </a:p>
        </p:txBody>
      </p:sp>
      <p:grpSp>
        <p:nvGrpSpPr>
          <p:cNvPr id="18545" name="Group 113">
            <a:extLst>
              <a:ext uri="{FF2B5EF4-FFF2-40B4-BE49-F238E27FC236}">
                <a16:creationId xmlns:a16="http://schemas.microsoft.com/office/drawing/2014/main" id="{69658A1D-F912-4837-9468-5F1D9AA6395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68413"/>
            <a:ext cx="1584325" cy="558800"/>
            <a:chOff x="1791" y="2115"/>
            <a:chExt cx="1543" cy="544"/>
          </a:xfrm>
        </p:grpSpPr>
        <p:sp>
          <p:nvSpPr>
            <p:cNvPr id="18546" name="Rectangle 114">
              <a:extLst>
                <a:ext uri="{FF2B5EF4-FFF2-40B4-BE49-F238E27FC236}">
                  <a16:creationId xmlns:a16="http://schemas.microsoft.com/office/drawing/2014/main" id="{B2E2DE73-5114-4DD1-BF3A-B5F9A72B1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115"/>
              <a:ext cx="91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7" name="Rectangle 115">
              <a:extLst>
                <a:ext uri="{FF2B5EF4-FFF2-40B4-BE49-F238E27FC236}">
                  <a16:creationId xmlns:a16="http://schemas.microsoft.com/office/drawing/2014/main" id="{43AD24FA-7E62-499C-B1B7-C20B7FCA8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2115"/>
              <a:ext cx="91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8" name="AutoShape 116">
              <a:extLst>
                <a:ext uri="{FF2B5EF4-FFF2-40B4-BE49-F238E27FC236}">
                  <a16:creationId xmlns:a16="http://schemas.microsoft.com/office/drawing/2014/main" id="{79D187A6-8DDF-46BE-ADFD-D735D3682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115"/>
              <a:ext cx="1451" cy="544"/>
            </a:xfrm>
            <a:prstGeom prst="roundRect">
              <a:avLst>
                <a:gd name="adj" fmla="val 660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9" name="AutoShape 117">
              <a:extLst>
                <a:ext uri="{FF2B5EF4-FFF2-40B4-BE49-F238E27FC236}">
                  <a16:creationId xmlns:a16="http://schemas.microsoft.com/office/drawing/2014/main" id="{8461754F-736A-45A2-9F68-66E2432D2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2115"/>
              <a:ext cx="1406" cy="544"/>
            </a:xfrm>
            <a:prstGeom prst="roundRect">
              <a:avLst>
                <a:gd name="adj" fmla="val 6602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AEAEA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50" name="Group 118">
              <a:extLst>
                <a:ext uri="{FF2B5EF4-FFF2-40B4-BE49-F238E27FC236}">
                  <a16:creationId xmlns:a16="http://schemas.microsoft.com/office/drawing/2014/main" id="{9FA1A59C-E333-428A-94A3-B7C43777AC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4" y="2160"/>
              <a:ext cx="1317" cy="454"/>
              <a:chOff x="1927" y="2160"/>
              <a:chExt cx="1317" cy="454"/>
            </a:xfrm>
          </p:grpSpPr>
          <p:grpSp>
            <p:nvGrpSpPr>
              <p:cNvPr id="18551" name="Group 119">
                <a:extLst>
                  <a:ext uri="{FF2B5EF4-FFF2-40B4-BE49-F238E27FC236}">
                    <a16:creationId xmlns:a16="http://schemas.microsoft.com/office/drawing/2014/main" id="{569B1244-F6C0-4D88-BCD0-085F53C3AF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160"/>
                <a:ext cx="1316" cy="21"/>
                <a:chOff x="1338" y="709"/>
                <a:chExt cx="2995" cy="48"/>
              </a:xfrm>
            </p:grpSpPr>
            <p:sp>
              <p:nvSpPr>
                <p:cNvPr id="18552" name="AutoShape 120">
                  <a:extLst>
                    <a:ext uri="{FF2B5EF4-FFF2-40B4-BE49-F238E27FC236}">
                      <a16:creationId xmlns:a16="http://schemas.microsoft.com/office/drawing/2014/main" id="{326FBED1-F098-4EE1-ABF1-0C298BFD9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3" name="AutoShape 121">
                  <a:extLst>
                    <a:ext uri="{FF2B5EF4-FFF2-40B4-BE49-F238E27FC236}">
                      <a16:creationId xmlns:a16="http://schemas.microsoft.com/office/drawing/2014/main" id="{41EF64EE-9DC5-4D5B-8E43-3F867FF7F1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4" name="AutoShape 122">
                  <a:extLst>
                    <a:ext uri="{FF2B5EF4-FFF2-40B4-BE49-F238E27FC236}">
                      <a16:creationId xmlns:a16="http://schemas.microsoft.com/office/drawing/2014/main" id="{73DA6E28-A5EC-49D9-8489-C8209D08BD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5" name="AutoShape 123">
                  <a:extLst>
                    <a:ext uri="{FF2B5EF4-FFF2-40B4-BE49-F238E27FC236}">
                      <a16:creationId xmlns:a16="http://schemas.microsoft.com/office/drawing/2014/main" id="{492748EE-21D7-4836-A5C7-718231B114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6" name="AutoShape 124">
                  <a:extLst>
                    <a:ext uri="{FF2B5EF4-FFF2-40B4-BE49-F238E27FC236}">
                      <a16:creationId xmlns:a16="http://schemas.microsoft.com/office/drawing/2014/main" id="{2BDB13E2-A9CB-47DA-875D-B9857E6EE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7" name="AutoShape 125">
                  <a:extLst>
                    <a:ext uri="{FF2B5EF4-FFF2-40B4-BE49-F238E27FC236}">
                      <a16:creationId xmlns:a16="http://schemas.microsoft.com/office/drawing/2014/main" id="{6ED3D19B-2F2A-45D6-BC5F-A771A1EF1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8" name="AutoShape 126">
                  <a:extLst>
                    <a:ext uri="{FF2B5EF4-FFF2-40B4-BE49-F238E27FC236}">
                      <a16:creationId xmlns:a16="http://schemas.microsoft.com/office/drawing/2014/main" id="{8687EAEA-7C0D-4915-AA65-3FB8E4CE6D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59" name="AutoShape 127">
                  <a:extLst>
                    <a:ext uri="{FF2B5EF4-FFF2-40B4-BE49-F238E27FC236}">
                      <a16:creationId xmlns:a16="http://schemas.microsoft.com/office/drawing/2014/main" id="{FD81E835-6BC2-48F5-AB93-10F99A01F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0" name="AutoShape 128">
                  <a:extLst>
                    <a:ext uri="{FF2B5EF4-FFF2-40B4-BE49-F238E27FC236}">
                      <a16:creationId xmlns:a16="http://schemas.microsoft.com/office/drawing/2014/main" id="{6BD70FE7-2631-4D92-A8DD-B984CF753D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1" name="AutoShape 129">
                  <a:extLst>
                    <a:ext uri="{FF2B5EF4-FFF2-40B4-BE49-F238E27FC236}">
                      <a16:creationId xmlns:a16="http://schemas.microsoft.com/office/drawing/2014/main" id="{3DA936A6-62C6-44DE-B156-2A973B20E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2" name="AutoShape 130">
                  <a:extLst>
                    <a:ext uri="{FF2B5EF4-FFF2-40B4-BE49-F238E27FC236}">
                      <a16:creationId xmlns:a16="http://schemas.microsoft.com/office/drawing/2014/main" id="{09B263BE-CF4B-4154-B24B-2DC5D247D2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3" name="AutoShape 131">
                  <a:extLst>
                    <a:ext uri="{FF2B5EF4-FFF2-40B4-BE49-F238E27FC236}">
                      <a16:creationId xmlns:a16="http://schemas.microsoft.com/office/drawing/2014/main" id="{F60C4D73-6288-4591-910F-ED39833A81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4" name="AutoShape 132">
                  <a:extLst>
                    <a:ext uri="{FF2B5EF4-FFF2-40B4-BE49-F238E27FC236}">
                      <a16:creationId xmlns:a16="http://schemas.microsoft.com/office/drawing/2014/main" id="{F43C4FEC-BB8B-45CD-AF8D-9C865BF0C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5" name="AutoShape 133">
                  <a:extLst>
                    <a:ext uri="{FF2B5EF4-FFF2-40B4-BE49-F238E27FC236}">
                      <a16:creationId xmlns:a16="http://schemas.microsoft.com/office/drawing/2014/main" id="{5DE85704-CCD2-4754-817C-64E979816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6" name="AutoShape 134">
                  <a:extLst>
                    <a:ext uri="{FF2B5EF4-FFF2-40B4-BE49-F238E27FC236}">
                      <a16:creationId xmlns:a16="http://schemas.microsoft.com/office/drawing/2014/main" id="{871C13A9-D8B7-4B85-9B7E-089ABE0B94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7" name="AutoShape 135">
                  <a:extLst>
                    <a:ext uri="{FF2B5EF4-FFF2-40B4-BE49-F238E27FC236}">
                      <a16:creationId xmlns:a16="http://schemas.microsoft.com/office/drawing/2014/main" id="{BB94A661-4A76-4A46-8247-B2CD51F9FA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8" name="AutoShape 136">
                  <a:extLst>
                    <a:ext uri="{FF2B5EF4-FFF2-40B4-BE49-F238E27FC236}">
                      <a16:creationId xmlns:a16="http://schemas.microsoft.com/office/drawing/2014/main" id="{CE2F43B4-5010-4F80-A2CE-013AFEDB4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69" name="AutoShape 137">
                  <a:extLst>
                    <a:ext uri="{FF2B5EF4-FFF2-40B4-BE49-F238E27FC236}">
                      <a16:creationId xmlns:a16="http://schemas.microsoft.com/office/drawing/2014/main" id="{8783FF78-D0CD-47AB-ACE2-6EFFF960D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0" name="AutoShape 138">
                  <a:extLst>
                    <a:ext uri="{FF2B5EF4-FFF2-40B4-BE49-F238E27FC236}">
                      <a16:creationId xmlns:a16="http://schemas.microsoft.com/office/drawing/2014/main" id="{61C00D1B-B46E-43F5-9AEE-872DE0273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1" name="AutoShape 139">
                  <a:extLst>
                    <a:ext uri="{FF2B5EF4-FFF2-40B4-BE49-F238E27FC236}">
                      <a16:creationId xmlns:a16="http://schemas.microsoft.com/office/drawing/2014/main" id="{2DD0A04D-4689-41CD-A391-AA69D0169F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2" name="AutoShape 140">
                  <a:extLst>
                    <a:ext uri="{FF2B5EF4-FFF2-40B4-BE49-F238E27FC236}">
                      <a16:creationId xmlns:a16="http://schemas.microsoft.com/office/drawing/2014/main" id="{61AD5F71-B4AA-4FB4-9068-3FC9E7630E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3" name="AutoShape 141">
                  <a:extLst>
                    <a:ext uri="{FF2B5EF4-FFF2-40B4-BE49-F238E27FC236}">
                      <a16:creationId xmlns:a16="http://schemas.microsoft.com/office/drawing/2014/main" id="{0BD8F110-EF69-4F21-A516-181FD5795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4" name="AutoShape 142">
                  <a:extLst>
                    <a:ext uri="{FF2B5EF4-FFF2-40B4-BE49-F238E27FC236}">
                      <a16:creationId xmlns:a16="http://schemas.microsoft.com/office/drawing/2014/main" id="{925BF8E6-6ED2-4EB4-85D2-D566EF0EF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5" name="AutoShape 143">
                  <a:extLst>
                    <a:ext uri="{FF2B5EF4-FFF2-40B4-BE49-F238E27FC236}">
                      <a16:creationId xmlns:a16="http://schemas.microsoft.com/office/drawing/2014/main" id="{CD7C3A1B-0860-4773-9EEF-44B3A91639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6" name="AutoShape 144">
                  <a:extLst>
                    <a:ext uri="{FF2B5EF4-FFF2-40B4-BE49-F238E27FC236}">
                      <a16:creationId xmlns:a16="http://schemas.microsoft.com/office/drawing/2014/main" id="{FB595767-64E2-4A4E-B0B1-5409A702F0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7" name="AutoShape 145">
                  <a:extLst>
                    <a:ext uri="{FF2B5EF4-FFF2-40B4-BE49-F238E27FC236}">
                      <a16:creationId xmlns:a16="http://schemas.microsoft.com/office/drawing/2014/main" id="{77A74081-531F-484F-92DD-298977141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8" name="AutoShape 146">
                  <a:extLst>
                    <a:ext uri="{FF2B5EF4-FFF2-40B4-BE49-F238E27FC236}">
                      <a16:creationId xmlns:a16="http://schemas.microsoft.com/office/drawing/2014/main" id="{F9D9E95F-C61F-4922-ADA2-E8C45A878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79" name="AutoShape 147">
                  <a:extLst>
                    <a:ext uri="{FF2B5EF4-FFF2-40B4-BE49-F238E27FC236}">
                      <a16:creationId xmlns:a16="http://schemas.microsoft.com/office/drawing/2014/main" id="{7D91F393-8919-4F95-90FD-1D100D201F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0" name="AutoShape 148">
                  <a:extLst>
                    <a:ext uri="{FF2B5EF4-FFF2-40B4-BE49-F238E27FC236}">
                      <a16:creationId xmlns:a16="http://schemas.microsoft.com/office/drawing/2014/main" id="{63205D2C-C4DE-4DCC-87E0-086D33D78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1" name="AutoShape 149">
                  <a:extLst>
                    <a:ext uri="{FF2B5EF4-FFF2-40B4-BE49-F238E27FC236}">
                      <a16:creationId xmlns:a16="http://schemas.microsoft.com/office/drawing/2014/main" id="{BBFDED83-D062-4B38-819D-836949FC0A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2" name="AutoShape 150">
                  <a:extLst>
                    <a:ext uri="{FF2B5EF4-FFF2-40B4-BE49-F238E27FC236}">
                      <a16:creationId xmlns:a16="http://schemas.microsoft.com/office/drawing/2014/main" id="{DE621A92-6443-44CD-9138-6AFF1C266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3" name="AutoShape 151">
                  <a:extLst>
                    <a:ext uri="{FF2B5EF4-FFF2-40B4-BE49-F238E27FC236}">
                      <a16:creationId xmlns:a16="http://schemas.microsoft.com/office/drawing/2014/main" id="{198CF04D-A2B6-4F18-B9F4-96D77AD918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4" name="AutoShape 152">
                  <a:extLst>
                    <a:ext uri="{FF2B5EF4-FFF2-40B4-BE49-F238E27FC236}">
                      <a16:creationId xmlns:a16="http://schemas.microsoft.com/office/drawing/2014/main" id="{B859A5C8-531A-419D-8CEB-4D342EF149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5" name="AutoShape 153">
                  <a:extLst>
                    <a:ext uri="{FF2B5EF4-FFF2-40B4-BE49-F238E27FC236}">
                      <a16:creationId xmlns:a16="http://schemas.microsoft.com/office/drawing/2014/main" id="{A7A7567E-58B1-4B39-94A6-70C30916CC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6" name="AutoShape 154">
                  <a:extLst>
                    <a:ext uri="{FF2B5EF4-FFF2-40B4-BE49-F238E27FC236}">
                      <a16:creationId xmlns:a16="http://schemas.microsoft.com/office/drawing/2014/main" id="{64336E16-51D0-4736-970E-FF1EC97E0E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7" name="AutoShape 155">
                  <a:extLst>
                    <a:ext uri="{FF2B5EF4-FFF2-40B4-BE49-F238E27FC236}">
                      <a16:creationId xmlns:a16="http://schemas.microsoft.com/office/drawing/2014/main" id="{13846206-2200-4499-8363-C074262F6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8" name="AutoShape 156">
                  <a:extLst>
                    <a:ext uri="{FF2B5EF4-FFF2-40B4-BE49-F238E27FC236}">
                      <a16:creationId xmlns:a16="http://schemas.microsoft.com/office/drawing/2014/main" id="{CDB5FB82-3249-4E02-ABAC-261DF96E30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9" name="Group 157">
                <a:extLst>
                  <a:ext uri="{FF2B5EF4-FFF2-40B4-BE49-F238E27FC236}">
                    <a16:creationId xmlns:a16="http://schemas.microsoft.com/office/drawing/2014/main" id="{2F2CC811-A227-4B35-9C90-7E750E9E3F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190"/>
                <a:ext cx="1316" cy="21"/>
                <a:chOff x="1338" y="709"/>
                <a:chExt cx="2995" cy="48"/>
              </a:xfrm>
            </p:grpSpPr>
            <p:sp>
              <p:nvSpPr>
                <p:cNvPr id="18590" name="AutoShape 158">
                  <a:extLst>
                    <a:ext uri="{FF2B5EF4-FFF2-40B4-BE49-F238E27FC236}">
                      <a16:creationId xmlns:a16="http://schemas.microsoft.com/office/drawing/2014/main" id="{EB1B0625-E965-42A1-A689-D11A39017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1" name="AutoShape 159">
                  <a:extLst>
                    <a:ext uri="{FF2B5EF4-FFF2-40B4-BE49-F238E27FC236}">
                      <a16:creationId xmlns:a16="http://schemas.microsoft.com/office/drawing/2014/main" id="{056D360C-4452-4CFC-93E2-6736FB0E82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2" name="AutoShape 160">
                  <a:extLst>
                    <a:ext uri="{FF2B5EF4-FFF2-40B4-BE49-F238E27FC236}">
                      <a16:creationId xmlns:a16="http://schemas.microsoft.com/office/drawing/2014/main" id="{3AAD0CCB-61CD-4BD1-93FD-115AFA2E64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3" name="AutoShape 161">
                  <a:extLst>
                    <a:ext uri="{FF2B5EF4-FFF2-40B4-BE49-F238E27FC236}">
                      <a16:creationId xmlns:a16="http://schemas.microsoft.com/office/drawing/2014/main" id="{7C665B10-AE00-4AC6-95F4-3447BDD13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4" name="AutoShape 162">
                  <a:extLst>
                    <a:ext uri="{FF2B5EF4-FFF2-40B4-BE49-F238E27FC236}">
                      <a16:creationId xmlns:a16="http://schemas.microsoft.com/office/drawing/2014/main" id="{125FF09E-BDBF-4EA2-9867-6A8D95F36B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5" name="AutoShape 163">
                  <a:extLst>
                    <a:ext uri="{FF2B5EF4-FFF2-40B4-BE49-F238E27FC236}">
                      <a16:creationId xmlns:a16="http://schemas.microsoft.com/office/drawing/2014/main" id="{060E5CCD-46B0-4F73-9DC8-D6AE0F251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6" name="AutoShape 164">
                  <a:extLst>
                    <a:ext uri="{FF2B5EF4-FFF2-40B4-BE49-F238E27FC236}">
                      <a16:creationId xmlns:a16="http://schemas.microsoft.com/office/drawing/2014/main" id="{B51F84B8-4EED-4CF6-8A0C-8638C90E09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7" name="AutoShape 165">
                  <a:extLst>
                    <a:ext uri="{FF2B5EF4-FFF2-40B4-BE49-F238E27FC236}">
                      <a16:creationId xmlns:a16="http://schemas.microsoft.com/office/drawing/2014/main" id="{71D68ED9-E19F-4C21-84D8-5EC8FD0B0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8" name="AutoShape 166">
                  <a:extLst>
                    <a:ext uri="{FF2B5EF4-FFF2-40B4-BE49-F238E27FC236}">
                      <a16:creationId xmlns:a16="http://schemas.microsoft.com/office/drawing/2014/main" id="{5B4A55AD-BBE9-40C2-82C6-FE5710A638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9" name="AutoShape 167">
                  <a:extLst>
                    <a:ext uri="{FF2B5EF4-FFF2-40B4-BE49-F238E27FC236}">
                      <a16:creationId xmlns:a16="http://schemas.microsoft.com/office/drawing/2014/main" id="{89B9D232-8DFF-46D9-8D05-026C374547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0" name="AutoShape 168">
                  <a:extLst>
                    <a:ext uri="{FF2B5EF4-FFF2-40B4-BE49-F238E27FC236}">
                      <a16:creationId xmlns:a16="http://schemas.microsoft.com/office/drawing/2014/main" id="{F896AF9D-CA04-4639-9B91-15021FD653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1" name="AutoShape 169">
                  <a:extLst>
                    <a:ext uri="{FF2B5EF4-FFF2-40B4-BE49-F238E27FC236}">
                      <a16:creationId xmlns:a16="http://schemas.microsoft.com/office/drawing/2014/main" id="{5B89D4D1-4DE0-48F1-8CF7-59229A0AFC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2" name="AutoShape 170">
                  <a:extLst>
                    <a:ext uri="{FF2B5EF4-FFF2-40B4-BE49-F238E27FC236}">
                      <a16:creationId xmlns:a16="http://schemas.microsoft.com/office/drawing/2014/main" id="{20D7AC36-77A8-4793-B320-34B66C85B6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3" name="AutoShape 171">
                  <a:extLst>
                    <a:ext uri="{FF2B5EF4-FFF2-40B4-BE49-F238E27FC236}">
                      <a16:creationId xmlns:a16="http://schemas.microsoft.com/office/drawing/2014/main" id="{7A4E62E2-99FC-4969-98D4-2B050BBF9C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4" name="AutoShape 172">
                  <a:extLst>
                    <a:ext uri="{FF2B5EF4-FFF2-40B4-BE49-F238E27FC236}">
                      <a16:creationId xmlns:a16="http://schemas.microsoft.com/office/drawing/2014/main" id="{74051317-3D5E-4D5D-9DA9-17B06D3A2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5" name="AutoShape 173">
                  <a:extLst>
                    <a:ext uri="{FF2B5EF4-FFF2-40B4-BE49-F238E27FC236}">
                      <a16:creationId xmlns:a16="http://schemas.microsoft.com/office/drawing/2014/main" id="{794607E0-8075-4D37-A982-A3D37D2D2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6" name="AutoShape 174">
                  <a:extLst>
                    <a:ext uri="{FF2B5EF4-FFF2-40B4-BE49-F238E27FC236}">
                      <a16:creationId xmlns:a16="http://schemas.microsoft.com/office/drawing/2014/main" id="{42374BF3-8D1C-40B7-B021-7559D931DD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7" name="AutoShape 175">
                  <a:extLst>
                    <a:ext uri="{FF2B5EF4-FFF2-40B4-BE49-F238E27FC236}">
                      <a16:creationId xmlns:a16="http://schemas.microsoft.com/office/drawing/2014/main" id="{D964E2B4-1CF5-4094-9FFF-327DD8CD2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8" name="AutoShape 176">
                  <a:extLst>
                    <a:ext uri="{FF2B5EF4-FFF2-40B4-BE49-F238E27FC236}">
                      <a16:creationId xmlns:a16="http://schemas.microsoft.com/office/drawing/2014/main" id="{99423722-3029-4D97-9161-EFE9819054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9" name="AutoShape 177">
                  <a:extLst>
                    <a:ext uri="{FF2B5EF4-FFF2-40B4-BE49-F238E27FC236}">
                      <a16:creationId xmlns:a16="http://schemas.microsoft.com/office/drawing/2014/main" id="{3EEEB3A1-468D-4614-ACDB-0DA91F029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0" name="AutoShape 178">
                  <a:extLst>
                    <a:ext uri="{FF2B5EF4-FFF2-40B4-BE49-F238E27FC236}">
                      <a16:creationId xmlns:a16="http://schemas.microsoft.com/office/drawing/2014/main" id="{0D5C76BC-DCE4-4768-A1D7-7601090B36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1" name="AutoShape 179">
                  <a:extLst>
                    <a:ext uri="{FF2B5EF4-FFF2-40B4-BE49-F238E27FC236}">
                      <a16:creationId xmlns:a16="http://schemas.microsoft.com/office/drawing/2014/main" id="{E875CFC9-E107-427A-B83D-8D7C165F3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2" name="AutoShape 180">
                  <a:extLst>
                    <a:ext uri="{FF2B5EF4-FFF2-40B4-BE49-F238E27FC236}">
                      <a16:creationId xmlns:a16="http://schemas.microsoft.com/office/drawing/2014/main" id="{AEC94425-3872-4723-AF60-8A7D544D66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3" name="AutoShape 181">
                  <a:extLst>
                    <a:ext uri="{FF2B5EF4-FFF2-40B4-BE49-F238E27FC236}">
                      <a16:creationId xmlns:a16="http://schemas.microsoft.com/office/drawing/2014/main" id="{C7477187-D368-41E3-A0BD-D4BE773250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4" name="AutoShape 182">
                  <a:extLst>
                    <a:ext uri="{FF2B5EF4-FFF2-40B4-BE49-F238E27FC236}">
                      <a16:creationId xmlns:a16="http://schemas.microsoft.com/office/drawing/2014/main" id="{450ABF4F-1274-4693-A575-4F9028C8B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5" name="AutoShape 183">
                  <a:extLst>
                    <a:ext uri="{FF2B5EF4-FFF2-40B4-BE49-F238E27FC236}">
                      <a16:creationId xmlns:a16="http://schemas.microsoft.com/office/drawing/2014/main" id="{125E2F22-2E1A-4011-A3F3-D49B1BA169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6" name="AutoShape 184">
                  <a:extLst>
                    <a:ext uri="{FF2B5EF4-FFF2-40B4-BE49-F238E27FC236}">
                      <a16:creationId xmlns:a16="http://schemas.microsoft.com/office/drawing/2014/main" id="{05E64E42-BD6F-4176-A51C-945F45066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7" name="AutoShape 185">
                  <a:extLst>
                    <a:ext uri="{FF2B5EF4-FFF2-40B4-BE49-F238E27FC236}">
                      <a16:creationId xmlns:a16="http://schemas.microsoft.com/office/drawing/2014/main" id="{2629DC8F-152B-4E86-979C-B63C92E7B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8" name="AutoShape 186">
                  <a:extLst>
                    <a:ext uri="{FF2B5EF4-FFF2-40B4-BE49-F238E27FC236}">
                      <a16:creationId xmlns:a16="http://schemas.microsoft.com/office/drawing/2014/main" id="{56A50BBF-0D4B-4577-8B4B-94702D745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19" name="AutoShape 187">
                  <a:extLst>
                    <a:ext uri="{FF2B5EF4-FFF2-40B4-BE49-F238E27FC236}">
                      <a16:creationId xmlns:a16="http://schemas.microsoft.com/office/drawing/2014/main" id="{E09CA401-3073-4253-A325-D1EBAC6E72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0" name="AutoShape 188">
                  <a:extLst>
                    <a:ext uri="{FF2B5EF4-FFF2-40B4-BE49-F238E27FC236}">
                      <a16:creationId xmlns:a16="http://schemas.microsoft.com/office/drawing/2014/main" id="{47DB0850-CCFD-4120-A2EE-DC11F83FD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1" name="AutoShape 189">
                  <a:extLst>
                    <a:ext uri="{FF2B5EF4-FFF2-40B4-BE49-F238E27FC236}">
                      <a16:creationId xmlns:a16="http://schemas.microsoft.com/office/drawing/2014/main" id="{E57D227A-2C5B-4E99-A918-7A3DF5B263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2" name="AutoShape 190">
                  <a:extLst>
                    <a:ext uri="{FF2B5EF4-FFF2-40B4-BE49-F238E27FC236}">
                      <a16:creationId xmlns:a16="http://schemas.microsoft.com/office/drawing/2014/main" id="{84CD7C96-2260-43C5-B1CE-AD8C83901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3" name="AutoShape 191">
                  <a:extLst>
                    <a:ext uri="{FF2B5EF4-FFF2-40B4-BE49-F238E27FC236}">
                      <a16:creationId xmlns:a16="http://schemas.microsoft.com/office/drawing/2014/main" id="{A3A9A4C8-5E5B-4426-88A5-74A776A205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4" name="AutoShape 192">
                  <a:extLst>
                    <a:ext uri="{FF2B5EF4-FFF2-40B4-BE49-F238E27FC236}">
                      <a16:creationId xmlns:a16="http://schemas.microsoft.com/office/drawing/2014/main" id="{64988E2E-69C9-43D6-8ADE-E735BC3515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5" name="AutoShape 193">
                  <a:extLst>
                    <a:ext uri="{FF2B5EF4-FFF2-40B4-BE49-F238E27FC236}">
                      <a16:creationId xmlns:a16="http://schemas.microsoft.com/office/drawing/2014/main" id="{3198D509-282F-4A65-8EA9-4495BFC883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6" name="AutoShape 194">
                  <a:extLst>
                    <a:ext uri="{FF2B5EF4-FFF2-40B4-BE49-F238E27FC236}">
                      <a16:creationId xmlns:a16="http://schemas.microsoft.com/office/drawing/2014/main" id="{B3FE4C1D-CFE5-48DD-BE3B-4E906C6059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27" name="Group 195">
                <a:extLst>
                  <a:ext uri="{FF2B5EF4-FFF2-40B4-BE49-F238E27FC236}">
                    <a16:creationId xmlns:a16="http://schemas.microsoft.com/office/drawing/2014/main" id="{09F5F932-6734-400D-975F-13C41D62EB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221"/>
                <a:ext cx="1316" cy="21"/>
                <a:chOff x="1338" y="709"/>
                <a:chExt cx="2995" cy="48"/>
              </a:xfrm>
            </p:grpSpPr>
            <p:sp>
              <p:nvSpPr>
                <p:cNvPr id="18628" name="AutoShape 196">
                  <a:extLst>
                    <a:ext uri="{FF2B5EF4-FFF2-40B4-BE49-F238E27FC236}">
                      <a16:creationId xmlns:a16="http://schemas.microsoft.com/office/drawing/2014/main" id="{338C1363-2254-42C3-9891-033F762E71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29" name="AutoShape 197">
                  <a:extLst>
                    <a:ext uri="{FF2B5EF4-FFF2-40B4-BE49-F238E27FC236}">
                      <a16:creationId xmlns:a16="http://schemas.microsoft.com/office/drawing/2014/main" id="{4DE76FA0-9984-49E7-AFC2-A4C9309261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0" name="AutoShape 198">
                  <a:extLst>
                    <a:ext uri="{FF2B5EF4-FFF2-40B4-BE49-F238E27FC236}">
                      <a16:creationId xmlns:a16="http://schemas.microsoft.com/office/drawing/2014/main" id="{B29FBBF0-1AF2-46E1-A13E-101CD061A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1" name="AutoShape 199">
                  <a:extLst>
                    <a:ext uri="{FF2B5EF4-FFF2-40B4-BE49-F238E27FC236}">
                      <a16:creationId xmlns:a16="http://schemas.microsoft.com/office/drawing/2014/main" id="{68D3E819-B197-4FAE-96C2-693BDE5A51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2" name="AutoShape 200">
                  <a:extLst>
                    <a:ext uri="{FF2B5EF4-FFF2-40B4-BE49-F238E27FC236}">
                      <a16:creationId xmlns:a16="http://schemas.microsoft.com/office/drawing/2014/main" id="{583B32DE-E499-4BE7-943E-95DFD084A6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3" name="AutoShape 201">
                  <a:extLst>
                    <a:ext uri="{FF2B5EF4-FFF2-40B4-BE49-F238E27FC236}">
                      <a16:creationId xmlns:a16="http://schemas.microsoft.com/office/drawing/2014/main" id="{1A3092EB-470C-499D-8381-73F86565D8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4" name="AutoShape 202">
                  <a:extLst>
                    <a:ext uri="{FF2B5EF4-FFF2-40B4-BE49-F238E27FC236}">
                      <a16:creationId xmlns:a16="http://schemas.microsoft.com/office/drawing/2014/main" id="{9129BEDF-1314-4B3D-89C8-B5BED7A558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5" name="AutoShape 203">
                  <a:extLst>
                    <a:ext uri="{FF2B5EF4-FFF2-40B4-BE49-F238E27FC236}">
                      <a16:creationId xmlns:a16="http://schemas.microsoft.com/office/drawing/2014/main" id="{1C214672-9314-41D3-B43F-721838015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6" name="AutoShape 204">
                  <a:extLst>
                    <a:ext uri="{FF2B5EF4-FFF2-40B4-BE49-F238E27FC236}">
                      <a16:creationId xmlns:a16="http://schemas.microsoft.com/office/drawing/2014/main" id="{1E290ED6-7F20-4E26-8099-104458779E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7" name="AutoShape 205">
                  <a:extLst>
                    <a:ext uri="{FF2B5EF4-FFF2-40B4-BE49-F238E27FC236}">
                      <a16:creationId xmlns:a16="http://schemas.microsoft.com/office/drawing/2014/main" id="{254B3EBF-4FE8-4BE7-8054-D45221E2CB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8" name="AutoShape 206">
                  <a:extLst>
                    <a:ext uri="{FF2B5EF4-FFF2-40B4-BE49-F238E27FC236}">
                      <a16:creationId xmlns:a16="http://schemas.microsoft.com/office/drawing/2014/main" id="{749B8906-C08A-4DBF-95E8-2A7F34FFE6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9" name="AutoShape 207">
                  <a:extLst>
                    <a:ext uri="{FF2B5EF4-FFF2-40B4-BE49-F238E27FC236}">
                      <a16:creationId xmlns:a16="http://schemas.microsoft.com/office/drawing/2014/main" id="{D41E0F37-7708-4C76-B050-23015E1C95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0" name="AutoShape 208">
                  <a:extLst>
                    <a:ext uri="{FF2B5EF4-FFF2-40B4-BE49-F238E27FC236}">
                      <a16:creationId xmlns:a16="http://schemas.microsoft.com/office/drawing/2014/main" id="{637DA575-EA09-4792-BD99-983508176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1" name="AutoShape 209">
                  <a:extLst>
                    <a:ext uri="{FF2B5EF4-FFF2-40B4-BE49-F238E27FC236}">
                      <a16:creationId xmlns:a16="http://schemas.microsoft.com/office/drawing/2014/main" id="{D2D686C3-8E19-42DE-8C61-FBE0814685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2" name="AutoShape 210">
                  <a:extLst>
                    <a:ext uri="{FF2B5EF4-FFF2-40B4-BE49-F238E27FC236}">
                      <a16:creationId xmlns:a16="http://schemas.microsoft.com/office/drawing/2014/main" id="{5C2F35F2-564C-4CFD-B634-5802D7A951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3" name="AutoShape 211">
                  <a:extLst>
                    <a:ext uri="{FF2B5EF4-FFF2-40B4-BE49-F238E27FC236}">
                      <a16:creationId xmlns:a16="http://schemas.microsoft.com/office/drawing/2014/main" id="{E96C19EF-94FB-4A13-9728-44D27CD7B3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4" name="AutoShape 212">
                  <a:extLst>
                    <a:ext uri="{FF2B5EF4-FFF2-40B4-BE49-F238E27FC236}">
                      <a16:creationId xmlns:a16="http://schemas.microsoft.com/office/drawing/2014/main" id="{0B87E86C-9CFF-482D-8105-7E5EA412F8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5" name="AutoShape 213">
                  <a:extLst>
                    <a:ext uri="{FF2B5EF4-FFF2-40B4-BE49-F238E27FC236}">
                      <a16:creationId xmlns:a16="http://schemas.microsoft.com/office/drawing/2014/main" id="{CC066180-BCC2-475D-89E3-8460866A9A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6" name="AutoShape 214">
                  <a:extLst>
                    <a:ext uri="{FF2B5EF4-FFF2-40B4-BE49-F238E27FC236}">
                      <a16:creationId xmlns:a16="http://schemas.microsoft.com/office/drawing/2014/main" id="{D4951696-2799-4015-A5C7-B20DD89655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7" name="AutoShape 215">
                  <a:extLst>
                    <a:ext uri="{FF2B5EF4-FFF2-40B4-BE49-F238E27FC236}">
                      <a16:creationId xmlns:a16="http://schemas.microsoft.com/office/drawing/2014/main" id="{7F3BDC45-EE2D-4C80-9EB7-7FB87BF7E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8" name="AutoShape 216">
                  <a:extLst>
                    <a:ext uri="{FF2B5EF4-FFF2-40B4-BE49-F238E27FC236}">
                      <a16:creationId xmlns:a16="http://schemas.microsoft.com/office/drawing/2014/main" id="{F18BEC10-0E06-4823-989C-5E2BCE7B1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9" name="AutoShape 217">
                  <a:extLst>
                    <a:ext uri="{FF2B5EF4-FFF2-40B4-BE49-F238E27FC236}">
                      <a16:creationId xmlns:a16="http://schemas.microsoft.com/office/drawing/2014/main" id="{F39F22CE-DCB9-4E03-AC3D-A9F59DF7DD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0" name="AutoShape 218">
                  <a:extLst>
                    <a:ext uri="{FF2B5EF4-FFF2-40B4-BE49-F238E27FC236}">
                      <a16:creationId xmlns:a16="http://schemas.microsoft.com/office/drawing/2014/main" id="{870578B0-731A-4E45-AC9B-259EA57117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1" name="AutoShape 219">
                  <a:extLst>
                    <a:ext uri="{FF2B5EF4-FFF2-40B4-BE49-F238E27FC236}">
                      <a16:creationId xmlns:a16="http://schemas.microsoft.com/office/drawing/2014/main" id="{F371FF67-5C18-4B83-88B4-D29AA139B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2" name="AutoShape 220">
                  <a:extLst>
                    <a:ext uri="{FF2B5EF4-FFF2-40B4-BE49-F238E27FC236}">
                      <a16:creationId xmlns:a16="http://schemas.microsoft.com/office/drawing/2014/main" id="{C9D0E7A4-1E86-4431-B9B8-BCB8201BF2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3" name="AutoShape 221">
                  <a:extLst>
                    <a:ext uri="{FF2B5EF4-FFF2-40B4-BE49-F238E27FC236}">
                      <a16:creationId xmlns:a16="http://schemas.microsoft.com/office/drawing/2014/main" id="{D28FA76C-597A-4BCB-9278-53DE40C4C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4" name="AutoShape 222">
                  <a:extLst>
                    <a:ext uri="{FF2B5EF4-FFF2-40B4-BE49-F238E27FC236}">
                      <a16:creationId xmlns:a16="http://schemas.microsoft.com/office/drawing/2014/main" id="{E489B42A-8C4C-49A4-9411-F96C33BDD6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5" name="AutoShape 223">
                  <a:extLst>
                    <a:ext uri="{FF2B5EF4-FFF2-40B4-BE49-F238E27FC236}">
                      <a16:creationId xmlns:a16="http://schemas.microsoft.com/office/drawing/2014/main" id="{ACD1BB20-1C99-4091-8A36-5D20BB0C0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6" name="AutoShape 224">
                  <a:extLst>
                    <a:ext uri="{FF2B5EF4-FFF2-40B4-BE49-F238E27FC236}">
                      <a16:creationId xmlns:a16="http://schemas.microsoft.com/office/drawing/2014/main" id="{BB14B257-9950-4D29-A283-B0BC5B6C09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7" name="AutoShape 225">
                  <a:extLst>
                    <a:ext uri="{FF2B5EF4-FFF2-40B4-BE49-F238E27FC236}">
                      <a16:creationId xmlns:a16="http://schemas.microsoft.com/office/drawing/2014/main" id="{B2C0DD1B-6227-41A5-B9BF-6362F5947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8" name="AutoShape 226">
                  <a:extLst>
                    <a:ext uri="{FF2B5EF4-FFF2-40B4-BE49-F238E27FC236}">
                      <a16:creationId xmlns:a16="http://schemas.microsoft.com/office/drawing/2014/main" id="{CE3875F9-8826-4B34-AC3B-2F2C31F28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9" name="AutoShape 227">
                  <a:extLst>
                    <a:ext uri="{FF2B5EF4-FFF2-40B4-BE49-F238E27FC236}">
                      <a16:creationId xmlns:a16="http://schemas.microsoft.com/office/drawing/2014/main" id="{377F6633-7B83-48E1-ABF7-4828108408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0" name="AutoShape 228">
                  <a:extLst>
                    <a:ext uri="{FF2B5EF4-FFF2-40B4-BE49-F238E27FC236}">
                      <a16:creationId xmlns:a16="http://schemas.microsoft.com/office/drawing/2014/main" id="{3D135FF9-027F-4498-AF4B-ED4A506A61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1" name="AutoShape 229">
                  <a:extLst>
                    <a:ext uri="{FF2B5EF4-FFF2-40B4-BE49-F238E27FC236}">
                      <a16:creationId xmlns:a16="http://schemas.microsoft.com/office/drawing/2014/main" id="{34FBB2C0-7379-4AA3-A317-C73FBAF37A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2" name="AutoShape 230">
                  <a:extLst>
                    <a:ext uri="{FF2B5EF4-FFF2-40B4-BE49-F238E27FC236}">
                      <a16:creationId xmlns:a16="http://schemas.microsoft.com/office/drawing/2014/main" id="{65673994-F49F-4071-8B87-6A2197F00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3" name="AutoShape 231">
                  <a:extLst>
                    <a:ext uri="{FF2B5EF4-FFF2-40B4-BE49-F238E27FC236}">
                      <a16:creationId xmlns:a16="http://schemas.microsoft.com/office/drawing/2014/main" id="{44BAFD6F-995E-447D-9402-48C9D5B1F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4" name="AutoShape 232">
                  <a:extLst>
                    <a:ext uri="{FF2B5EF4-FFF2-40B4-BE49-F238E27FC236}">
                      <a16:creationId xmlns:a16="http://schemas.microsoft.com/office/drawing/2014/main" id="{80A5F4E3-CEB3-4D8A-A930-B298DFBBF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65" name="Group 233">
                <a:extLst>
                  <a:ext uri="{FF2B5EF4-FFF2-40B4-BE49-F238E27FC236}">
                    <a16:creationId xmlns:a16="http://schemas.microsoft.com/office/drawing/2014/main" id="{9620D5ED-2970-437E-92AC-2120B24D18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252"/>
                <a:ext cx="1316" cy="21"/>
                <a:chOff x="1338" y="709"/>
                <a:chExt cx="2995" cy="48"/>
              </a:xfrm>
            </p:grpSpPr>
            <p:sp>
              <p:nvSpPr>
                <p:cNvPr id="18666" name="AutoShape 234">
                  <a:extLst>
                    <a:ext uri="{FF2B5EF4-FFF2-40B4-BE49-F238E27FC236}">
                      <a16:creationId xmlns:a16="http://schemas.microsoft.com/office/drawing/2014/main" id="{248567B5-45C5-474C-9B46-A56F9F76E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7" name="AutoShape 235">
                  <a:extLst>
                    <a:ext uri="{FF2B5EF4-FFF2-40B4-BE49-F238E27FC236}">
                      <a16:creationId xmlns:a16="http://schemas.microsoft.com/office/drawing/2014/main" id="{FB2E7885-A1AD-4769-8B0B-759363AF3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8" name="AutoShape 236">
                  <a:extLst>
                    <a:ext uri="{FF2B5EF4-FFF2-40B4-BE49-F238E27FC236}">
                      <a16:creationId xmlns:a16="http://schemas.microsoft.com/office/drawing/2014/main" id="{76F66A3E-F430-4A16-BD88-9C7042811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9" name="AutoShape 237">
                  <a:extLst>
                    <a:ext uri="{FF2B5EF4-FFF2-40B4-BE49-F238E27FC236}">
                      <a16:creationId xmlns:a16="http://schemas.microsoft.com/office/drawing/2014/main" id="{46D2B902-10DC-40B8-B9CB-BB19F751DE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0" name="AutoShape 238">
                  <a:extLst>
                    <a:ext uri="{FF2B5EF4-FFF2-40B4-BE49-F238E27FC236}">
                      <a16:creationId xmlns:a16="http://schemas.microsoft.com/office/drawing/2014/main" id="{588A8E50-5C07-4BCB-BB85-8F2ED2FD8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1" name="AutoShape 239">
                  <a:extLst>
                    <a:ext uri="{FF2B5EF4-FFF2-40B4-BE49-F238E27FC236}">
                      <a16:creationId xmlns:a16="http://schemas.microsoft.com/office/drawing/2014/main" id="{64BA00E5-BA4C-4CFE-9AD7-970302135E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2" name="AutoShape 240">
                  <a:extLst>
                    <a:ext uri="{FF2B5EF4-FFF2-40B4-BE49-F238E27FC236}">
                      <a16:creationId xmlns:a16="http://schemas.microsoft.com/office/drawing/2014/main" id="{41BE52F1-8BEE-46FA-A4EB-B090CC219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3" name="AutoShape 241">
                  <a:extLst>
                    <a:ext uri="{FF2B5EF4-FFF2-40B4-BE49-F238E27FC236}">
                      <a16:creationId xmlns:a16="http://schemas.microsoft.com/office/drawing/2014/main" id="{D6BB5938-7F61-48E8-9239-C7D914AACE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4" name="AutoShape 242">
                  <a:extLst>
                    <a:ext uri="{FF2B5EF4-FFF2-40B4-BE49-F238E27FC236}">
                      <a16:creationId xmlns:a16="http://schemas.microsoft.com/office/drawing/2014/main" id="{8B449ADD-A017-4487-927D-6788745A09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5" name="AutoShape 243">
                  <a:extLst>
                    <a:ext uri="{FF2B5EF4-FFF2-40B4-BE49-F238E27FC236}">
                      <a16:creationId xmlns:a16="http://schemas.microsoft.com/office/drawing/2014/main" id="{FA60A3C9-1135-445A-8BF6-E29909CAA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6" name="AutoShape 244">
                  <a:extLst>
                    <a:ext uri="{FF2B5EF4-FFF2-40B4-BE49-F238E27FC236}">
                      <a16:creationId xmlns:a16="http://schemas.microsoft.com/office/drawing/2014/main" id="{D5A5425F-D2C6-46D3-A512-3CEE7D9AF5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7" name="AutoShape 245">
                  <a:extLst>
                    <a:ext uri="{FF2B5EF4-FFF2-40B4-BE49-F238E27FC236}">
                      <a16:creationId xmlns:a16="http://schemas.microsoft.com/office/drawing/2014/main" id="{1ADFF6C4-F4B0-49B2-83CE-C425AFC75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8" name="AutoShape 246">
                  <a:extLst>
                    <a:ext uri="{FF2B5EF4-FFF2-40B4-BE49-F238E27FC236}">
                      <a16:creationId xmlns:a16="http://schemas.microsoft.com/office/drawing/2014/main" id="{84A80BC7-891B-44D0-B1C8-396459E9B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9" name="AutoShape 247">
                  <a:extLst>
                    <a:ext uri="{FF2B5EF4-FFF2-40B4-BE49-F238E27FC236}">
                      <a16:creationId xmlns:a16="http://schemas.microsoft.com/office/drawing/2014/main" id="{DD06AD57-4DED-4FB4-B7AC-94DD6A014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0" name="AutoShape 248">
                  <a:extLst>
                    <a:ext uri="{FF2B5EF4-FFF2-40B4-BE49-F238E27FC236}">
                      <a16:creationId xmlns:a16="http://schemas.microsoft.com/office/drawing/2014/main" id="{AF786375-3776-4DE4-9494-E8424D9CC7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1" name="AutoShape 249">
                  <a:extLst>
                    <a:ext uri="{FF2B5EF4-FFF2-40B4-BE49-F238E27FC236}">
                      <a16:creationId xmlns:a16="http://schemas.microsoft.com/office/drawing/2014/main" id="{5C9615B7-3F6B-40FD-986D-48D6657347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2" name="AutoShape 250">
                  <a:extLst>
                    <a:ext uri="{FF2B5EF4-FFF2-40B4-BE49-F238E27FC236}">
                      <a16:creationId xmlns:a16="http://schemas.microsoft.com/office/drawing/2014/main" id="{B90B8CA6-D944-49B3-AA80-4E5BF3E4C7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3" name="AutoShape 251">
                  <a:extLst>
                    <a:ext uri="{FF2B5EF4-FFF2-40B4-BE49-F238E27FC236}">
                      <a16:creationId xmlns:a16="http://schemas.microsoft.com/office/drawing/2014/main" id="{E2495DDF-066F-43CC-9756-097FDAEEAA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4" name="AutoShape 252">
                  <a:extLst>
                    <a:ext uri="{FF2B5EF4-FFF2-40B4-BE49-F238E27FC236}">
                      <a16:creationId xmlns:a16="http://schemas.microsoft.com/office/drawing/2014/main" id="{7A26F8C5-536A-45BF-A134-029E8603D2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5" name="AutoShape 253">
                  <a:extLst>
                    <a:ext uri="{FF2B5EF4-FFF2-40B4-BE49-F238E27FC236}">
                      <a16:creationId xmlns:a16="http://schemas.microsoft.com/office/drawing/2014/main" id="{DA2D1FCD-32B9-4686-A576-D9CBDAEFB7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6" name="AutoShape 254">
                  <a:extLst>
                    <a:ext uri="{FF2B5EF4-FFF2-40B4-BE49-F238E27FC236}">
                      <a16:creationId xmlns:a16="http://schemas.microsoft.com/office/drawing/2014/main" id="{C33153CA-1DA8-470A-9164-ECABDB05F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7" name="AutoShape 255">
                  <a:extLst>
                    <a:ext uri="{FF2B5EF4-FFF2-40B4-BE49-F238E27FC236}">
                      <a16:creationId xmlns:a16="http://schemas.microsoft.com/office/drawing/2014/main" id="{3D05EC83-0F65-4DE5-A1FF-3AC981E469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8" name="AutoShape 256">
                  <a:extLst>
                    <a:ext uri="{FF2B5EF4-FFF2-40B4-BE49-F238E27FC236}">
                      <a16:creationId xmlns:a16="http://schemas.microsoft.com/office/drawing/2014/main" id="{69F01DB3-1B43-4DC5-AA46-8C4E88AEA2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9" name="AutoShape 257">
                  <a:extLst>
                    <a:ext uri="{FF2B5EF4-FFF2-40B4-BE49-F238E27FC236}">
                      <a16:creationId xmlns:a16="http://schemas.microsoft.com/office/drawing/2014/main" id="{301EB91D-9851-4565-8022-0785351A6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0" name="AutoShape 258">
                  <a:extLst>
                    <a:ext uri="{FF2B5EF4-FFF2-40B4-BE49-F238E27FC236}">
                      <a16:creationId xmlns:a16="http://schemas.microsoft.com/office/drawing/2014/main" id="{85E9D1BA-1C4F-49B2-BAE2-0201325FA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1" name="AutoShape 259">
                  <a:extLst>
                    <a:ext uri="{FF2B5EF4-FFF2-40B4-BE49-F238E27FC236}">
                      <a16:creationId xmlns:a16="http://schemas.microsoft.com/office/drawing/2014/main" id="{B31D3ED3-2095-4193-90C0-33D6CDE2EA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2" name="AutoShape 260">
                  <a:extLst>
                    <a:ext uri="{FF2B5EF4-FFF2-40B4-BE49-F238E27FC236}">
                      <a16:creationId xmlns:a16="http://schemas.microsoft.com/office/drawing/2014/main" id="{7CD6123F-6308-4B7A-A77D-B5940C4F85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3" name="AutoShape 261">
                  <a:extLst>
                    <a:ext uri="{FF2B5EF4-FFF2-40B4-BE49-F238E27FC236}">
                      <a16:creationId xmlns:a16="http://schemas.microsoft.com/office/drawing/2014/main" id="{55A20541-1CD7-4698-8F19-F38F951127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4" name="AutoShape 262">
                  <a:extLst>
                    <a:ext uri="{FF2B5EF4-FFF2-40B4-BE49-F238E27FC236}">
                      <a16:creationId xmlns:a16="http://schemas.microsoft.com/office/drawing/2014/main" id="{02930499-FE14-4B3E-A8B0-7F22CA668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5" name="AutoShape 263">
                  <a:extLst>
                    <a:ext uri="{FF2B5EF4-FFF2-40B4-BE49-F238E27FC236}">
                      <a16:creationId xmlns:a16="http://schemas.microsoft.com/office/drawing/2014/main" id="{FDA77E95-88B5-4DE2-A177-FD4702EEF6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6" name="AutoShape 264">
                  <a:extLst>
                    <a:ext uri="{FF2B5EF4-FFF2-40B4-BE49-F238E27FC236}">
                      <a16:creationId xmlns:a16="http://schemas.microsoft.com/office/drawing/2014/main" id="{DD12084E-50D3-4F19-870D-5BAF781A48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7" name="AutoShape 265">
                  <a:extLst>
                    <a:ext uri="{FF2B5EF4-FFF2-40B4-BE49-F238E27FC236}">
                      <a16:creationId xmlns:a16="http://schemas.microsoft.com/office/drawing/2014/main" id="{99729B22-6452-4241-84CE-296E420D1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8" name="AutoShape 266">
                  <a:extLst>
                    <a:ext uri="{FF2B5EF4-FFF2-40B4-BE49-F238E27FC236}">
                      <a16:creationId xmlns:a16="http://schemas.microsoft.com/office/drawing/2014/main" id="{86D2DBD2-AAB9-4ABE-80BB-24D1A00AC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99" name="AutoShape 267">
                  <a:extLst>
                    <a:ext uri="{FF2B5EF4-FFF2-40B4-BE49-F238E27FC236}">
                      <a16:creationId xmlns:a16="http://schemas.microsoft.com/office/drawing/2014/main" id="{3B5DAE32-8767-4792-BB23-F09EF2B46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0" name="AutoShape 268">
                  <a:extLst>
                    <a:ext uri="{FF2B5EF4-FFF2-40B4-BE49-F238E27FC236}">
                      <a16:creationId xmlns:a16="http://schemas.microsoft.com/office/drawing/2014/main" id="{66632DE7-22AB-41FE-AF81-53E633E92A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1" name="AutoShape 269">
                  <a:extLst>
                    <a:ext uri="{FF2B5EF4-FFF2-40B4-BE49-F238E27FC236}">
                      <a16:creationId xmlns:a16="http://schemas.microsoft.com/office/drawing/2014/main" id="{1FDA1D6E-135C-42CF-88B1-B82DD6F26F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2" name="AutoShape 270">
                  <a:extLst>
                    <a:ext uri="{FF2B5EF4-FFF2-40B4-BE49-F238E27FC236}">
                      <a16:creationId xmlns:a16="http://schemas.microsoft.com/office/drawing/2014/main" id="{21A47345-8BBF-4474-8126-8C091708A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03" name="Group 271">
                <a:extLst>
                  <a:ext uri="{FF2B5EF4-FFF2-40B4-BE49-F238E27FC236}">
                    <a16:creationId xmlns:a16="http://schemas.microsoft.com/office/drawing/2014/main" id="{CD583CDA-495A-48E8-8B70-A54C887A83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283"/>
                <a:ext cx="1316" cy="21"/>
                <a:chOff x="1338" y="709"/>
                <a:chExt cx="2995" cy="48"/>
              </a:xfrm>
            </p:grpSpPr>
            <p:sp>
              <p:nvSpPr>
                <p:cNvPr id="18704" name="AutoShape 272">
                  <a:extLst>
                    <a:ext uri="{FF2B5EF4-FFF2-40B4-BE49-F238E27FC236}">
                      <a16:creationId xmlns:a16="http://schemas.microsoft.com/office/drawing/2014/main" id="{4B0CE8E1-7C10-4B26-AA13-DF7DC4A6DB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5" name="AutoShape 273">
                  <a:extLst>
                    <a:ext uri="{FF2B5EF4-FFF2-40B4-BE49-F238E27FC236}">
                      <a16:creationId xmlns:a16="http://schemas.microsoft.com/office/drawing/2014/main" id="{DA28D1EA-4172-4D8C-A99F-11D04F554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6" name="AutoShape 274">
                  <a:extLst>
                    <a:ext uri="{FF2B5EF4-FFF2-40B4-BE49-F238E27FC236}">
                      <a16:creationId xmlns:a16="http://schemas.microsoft.com/office/drawing/2014/main" id="{0CCB54E0-68B9-437E-AB23-EC4D036D03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7" name="AutoShape 275">
                  <a:extLst>
                    <a:ext uri="{FF2B5EF4-FFF2-40B4-BE49-F238E27FC236}">
                      <a16:creationId xmlns:a16="http://schemas.microsoft.com/office/drawing/2014/main" id="{8DE8029E-8662-4F99-846E-E5A0381CA5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8" name="AutoShape 276">
                  <a:extLst>
                    <a:ext uri="{FF2B5EF4-FFF2-40B4-BE49-F238E27FC236}">
                      <a16:creationId xmlns:a16="http://schemas.microsoft.com/office/drawing/2014/main" id="{5CB3E7C1-6391-4D52-8C86-D3941E003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09" name="AutoShape 277">
                  <a:extLst>
                    <a:ext uri="{FF2B5EF4-FFF2-40B4-BE49-F238E27FC236}">
                      <a16:creationId xmlns:a16="http://schemas.microsoft.com/office/drawing/2014/main" id="{F67DCD41-1608-4588-968A-7D9476D5E5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0" name="AutoShape 278">
                  <a:extLst>
                    <a:ext uri="{FF2B5EF4-FFF2-40B4-BE49-F238E27FC236}">
                      <a16:creationId xmlns:a16="http://schemas.microsoft.com/office/drawing/2014/main" id="{DB5EACFE-8E49-4E7D-9041-44665C7C3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1" name="AutoShape 279">
                  <a:extLst>
                    <a:ext uri="{FF2B5EF4-FFF2-40B4-BE49-F238E27FC236}">
                      <a16:creationId xmlns:a16="http://schemas.microsoft.com/office/drawing/2014/main" id="{0F946677-CF76-4035-BD66-CA2165C95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2" name="AutoShape 280">
                  <a:extLst>
                    <a:ext uri="{FF2B5EF4-FFF2-40B4-BE49-F238E27FC236}">
                      <a16:creationId xmlns:a16="http://schemas.microsoft.com/office/drawing/2014/main" id="{7E268AC0-EBD6-4D3B-AFC3-7C306EE8B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3" name="AutoShape 281">
                  <a:extLst>
                    <a:ext uri="{FF2B5EF4-FFF2-40B4-BE49-F238E27FC236}">
                      <a16:creationId xmlns:a16="http://schemas.microsoft.com/office/drawing/2014/main" id="{D7285005-9A33-4A04-BA1F-86A390526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4" name="AutoShape 282">
                  <a:extLst>
                    <a:ext uri="{FF2B5EF4-FFF2-40B4-BE49-F238E27FC236}">
                      <a16:creationId xmlns:a16="http://schemas.microsoft.com/office/drawing/2014/main" id="{CE6A57D5-4331-40A0-B05C-A30B4C7E8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5" name="AutoShape 283">
                  <a:extLst>
                    <a:ext uri="{FF2B5EF4-FFF2-40B4-BE49-F238E27FC236}">
                      <a16:creationId xmlns:a16="http://schemas.microsoft.com/office/drawing/2014/main" id="{5846785E-0EF1-44EB-93C9-14FAF28C60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6" name="AutoShape 284">
                  <a:extLst>
                    <a:ext uri="{FF2B5EF4-FFF2-40B4-BE49-F238E27FC236}">
                      <a16:creationId xmlns:a16="http://schemas.microsoft.com/office/drawing/2014/main" id="{38026F5F-F465-479A-B2E1-C3F6AAD61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7" name="AutoShape 285">
                  <a:extLst>
                    <a:ext uri="{FF2B5EF4-FFF2-40B4-BE49-F238E27FC236}">
                      <a16:creationId xmlns:a16="http://schemas.microsoft.com/office/drawing/2014/main" id="{140B2ACE-9554-4080-8912-83EA934543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8" name="AutoShape 286">
                  <a:extLst>
                    <a:ext uri="{FF2B5EF4-FFF2-40B4-BE49-F238E27FC236}">
                      <a16:creationId xmlns:a16="http://schemas.microsoft.com/office/drawing/2014/main" id="{C3681219-C635-40D6-B1A4-4503E0E5B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19" name="AutoShape 287">
                  <a:extLst>
                    <a:ext uri="{FF2B5EF4-FFF2-40B4-BE49-F238E27FC236}">
                      <a16:creationId xmlns:a16="http://schemas.microsoft.com/office/drawing/2014/main" id="{BEB345B4-5C81-4FF9-8ACC-4DA89A704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0" name="AutoShape 288">
                  <a:extLst>
                    <a:ext uri="{FF2B5EF4-FFF2-40B4-BE49-F238E27FC236}">
                      <a16:creationId xmlns:a16="http://schemas.microsoft.com/office/drawing/2014/main" id="{4B81CE34-EE73-4BAF-B9E1-69AE84DF83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1" name="AutoShape 289">
                  <a:extLst>
                    <a:ext uri="{FF2B5EF4-FFF2-40B4-BE49-F238E27FC236}">
                      <a16:creationId xmlns:a16="http://schemas.microsoft.com/office/drawing/2014/main" id="{B104EF4D-2211-429A-842F-AD0FF586B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2" name="AutoShape 290">
                  <a:extLst>
                    <a:ext uri="{FF2B5EF4-FFF2-40B4-BE49-F238E27FC236}">
                      <a16:creationId xmlns:a16="http://schemas.microsoft.com/office/drawing/2014/main" id="{E350578B-6D7A-4650-84D0-11D91AF29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3" name="AutoShape 291">
                  <a:extLst>
                    <a:ext uri="{FF2B5EF4-FFF2-40B4-BE49-F238E27FC236}">
                      <a16:creationId xmlns:a16="http://schemas.microsoft.com/office/drawing/2014/main" id="{8DDF2846-1449-48A4-9869-2905C98934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4" name="AutoShape 292">
                  <a:extLst>
                    <a:ext uri="{FF2B5EF4-FFF2-40B4-BE49-F238E27FC236}">
                      <a16:creationId xmlns:a16="http://schemas.microsoft.com/office/drawing/2014/main" id="{F828B054-E70F-4AAA-9A7C-0DA82601AE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5" name="AutoShape 293">
                  <a:extLst>
                    <a:ext uri="{FF2B5EF4-FFF2-40B4-BE49-F238E27FC236}">
                      <a16:creationId xmlns:a16="http://schemas.microsoft.com/office/drawing/2014/main" id="{AAFB9F05-09FF-45A3-8943-0807714A93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6" name="AutoShape 294">
                  <a:extLst>
                    <a:ext uri="{FF2B5EF4-FFF2-40B4-BE49-F238E27FC236}">
                      <a16:creationId xmlns:a16="http://schemas.microsoft.com/office/drawing/2014/main" id="{9003FFF7-1050-41C7-8573-69B6C999F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7" name="AutoShape 295">
                  <a:extLst>
                    <a:ext uri="{FF2B5EF4-FFF2-40B4-BE49-F238E27FC236}">
                      <a16:creationId xmlns:a16="http://schemas.microsoft.com/office/drawing/2014/main" id="{30466385-1702-43AC-B07F-D861D9D4F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8" name="AutoShape 296">
                  <a:extLst>
                    <a:ext uri="{FF2B5EF4-FFF2-40B4-BE49-F238E27FC236}">
                      <a16:creationId xmlns:a16="http://schemas.microsoft.com/office/drawing/2014/main" id="{BFB2575F-3A64-4C24-8285-4A24AAE05F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29" name="AutoShape 297">
                  <a:extLst>
                    <a:ext uri="{FF2B5EF4-FFF2-40B4-BE49-F238E27FC236}">
                      <a16:creationId xmlns:a16="http://schemas.microsoft.com/office/drawing/2014/main" id="{E32E4E31-5892-48ED-8607-0580B36D15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0" name="AutoShape 298">
                  <a:extLst>
                    <a:ext uri="{FF2B5EF4-FFF2-40B4-BE49-F238E27FC236}">
                      <a16:creationId xmlns:a16="http://schemas.microsoft.com/office/drawing/2014/main" id="{064AD835-6306-4F88-97D9-906562FD35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1" name="AutoShape 299">
                  <a:extLst>
                    <a:ext uri="{FF2B5EF4-FFF2-40B4-BE49-F238E27FC236}">
                      <a16:creationId xmlns:a16="http://schemas.microsoft.com/office/drawing/2014/main" id="{A148B640-9E81-40B8-AB12-90CEDBC04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2" name="AutoShape 300">
                  <a:extLst>
                    <a:ext uri="{FF2B5EF4-FFF2-40B4-BE49-F238E27FC236}">
                      <a16:creationId xmlns:a16="http://schemas.microsoft.com/office/drawing/2014/main" id="{EE87F4E4-D4E8-4C75-A991-3E8EC6510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3" name="AutoShape 301">
                  <a:extLst>
                    <a:ext uri="{FF2B5EF4-FFF2-40B4-BE49-F238E27FC236}">
                      <a16:creationId xmlns:a16="http://schemas.microsoft.com/office/drawing/2014/main" id="{9E5B5BD2-D8BC-476D-AD4A-F66055B54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4" name="AutoShape 302">
                  <a:extLst>
                    <a:ext uri="{FF2B5EF4-FFF2-40B4-BE49-F238E27FC236}">
                      <a16:creationId xmlns:a16="http://schemas.microsoft.com/office/drawing/2014/main" id="{B7DE45E4-1447-4568-B03D-BC9C418E8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5" name="AutoShape 303">
                  <a:extLst>
                    <a:ext uri="{FF2B5EF4-FFF2-40B4-BE49-F238E27FC236}">
                      <a16:creationId xmlns:a16="http://schemas.microsoft.com/office/drawing/2014/main" id="{B9E36E5D-C779-4FCC-9336-87DCB420F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6" name="AutoShape 304">
                  <a:extLst>
                    <a:ext uri="{FF2B5EF4-FFF2-40B4-BE49-F238E27FC236}">
                      <a16:creationId xmlns:a16="http://schemas.microsoft.com/office/drawing/2014/main" id="{F1A15A33-3EA5-4C9E-9374-71B9B1321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7" name="AutoShape 305">
                  <a:extLst>
                    <a:ext uri="{FF2B5EF4-FFF2-40B4-BE49-F238E27FC236}">
                      <a16:creationId xmlns:a16="http://schemas.microsoft.com/office/drawing/2014/main" id="{F9D7759B-2C18-4475-8F1C-2D6C7D2D1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8" name="AutoShape 306">
                  <a:extLst>
                    <a:ext uri="{FF2B5EF4-FFF2-40B4-BE49-F238E27FC236}">
                      <a16:creationId xmlns:a16="http://schemas.microsoft.com/office/drawing/2014/main" id="{BD54C731-B7DB-430D-ACF0-73CD7AAFA5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39" name="AutoShape 307">
                  <a:extLst>
                    <a:ext uri="{FF2B5EF4-FFF2-40B4-BE49-F238E27FC236}">
                      <a16:creationId xmlns:a16="http://schemas.microsoft.com/office/drawing/2014/main" id="{87617B00-700A-4EE3-BFEA-7FF104A45B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0" name="AutoShape 308">
                  <a:extLst>
                    <a:ext uri="{FF2B5EF4-FFF2-40B4-BE49-F238E27FC236}">
                      <a16:creationId xmlns:a16="http://schemas.microsoft.com/office/drawing/2014/main" id="{80091AB8-1DE6-410F-B4DF-5FB42CE83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41" name="Group 309">
                <a:extLst>
                  <a:ext uri="{FF2B5EF4-FFF2-40B4-BE49-F238E27FC236}">
                    <a16:creationId xmlns:a16="http://schemas.microsoft.com/office/drawing/2014/main" id="{C24E5DE1-8878-487A-9E80-5E97B390AF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314"/>
                <a:ext cx="1316" cy="21"/>
                <a:chOff x="1338" y="709"/>
                <a:chExt cx="2995" cy="48"/>
              </a:xfrm>
            </p:grpSpPr>
            <p:sp>
              <p:nvSpPr>
                <p:cNvPr id="18742" name="AutoShape 310">
                  <a:extLst>
                    <a:ext uri="{FF2B5EF4-FFF2-40B4-BE49-F238E27FC236}">
                      <a16:creationId xmlns:a16="http://schemas.microsoft.com/office/drawing/2014/main" id="{4725AC39-E41B-4203-A4B4-99FE36319B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3" name="AutoShape 311">
                  <a:extLst>
                    <a:ext uri="{FF2B5EF4-FFF2-40B4-BE49-F238E27FC236}">
                      <a16:creationId xmlns:a16="http://schemas.microsoft.com/office/drawing/2014/main" id="{C33FA984-4198-46CE-A3A7-5C7F9D60C9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4" name="AutoShape 312">
                  <a:extLst>
                    <a:ext uri="{FF2B5EF4-FFF2-40B4-BE49-F238E27FC236}">
                      <a16:creationId xmlns:a16="http://schemas.microsoft.com/office/drawing/2014/main" id="{466D11A8-4351-485E-9511-C8E70A0C4D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5" name="AutoShape 313">
                  <a:extLst>
                    <a:ext uri="{FF2B5EF4-FFF2-40B4-BE49-F238E27FC236}">
                      <a16:creationId xmlns:a16="http://schemas.microsoft.com/office/drawing/2014/main" id="{235E34EB-D69F-472F-9DE0-AFAA421775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6" name="AutoShape 314">
                  <a:extLst>
                    <a:ext uri="{FF2B5EF4-FFF2-40B4-BE49-F238E27FC236}">
                      <a16:creationId xmlns:a16="http://schemas.microsoft.com/office/drawing/2014/main" id="{AD7857FB-829B-4FAE-807F-AFD42D3026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7" name="AutoShape 315">
                  <a:extLst>
                    <a:ext uri="{FF2B5EF4-FFF2-40B4-BE49-F238E27FC236}">
                      <a16:creationId xmlns:a16="http://schemas.microsoft.com/office/drawing/2014/main" id="{0A62F8FD-9B77-4D2A-A53C-87D6A92DAB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8" name="AutoShape 316">
                  <a:extLst>
                    <a:ext uri="{FF2B5EF4-FFF2-40B4-BE49-F238E27FC236}">
                      <a16:creationId xmlns:a16="http://schemas.microsoft.com/office/drawing/2014/main" id="{5D64FA25-969B-46AC-999F-7265F7917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49" name="AutoShape 317">
                  <a:extLst>
                    <a:ext uri="{FF2B5EF4-FFF2-40B4-BE49-F238E27FC236}">
                      <a16:creationId xmlns:a16="http://schemas.microsoft.com/office/drawing/2014/main" id="{3E102FD3-FFC5-4B84-88D6-6B6646DED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0" name="AutoShape 318">
                  <a:extLst>
                    <a:ext uri="{FF2B5EF4-FFF2-40B4-BE49-F238E27FC236}">
                      <a16:creationId xmlns:a16="http://schemas.microsoft.com/office/drawing/2014/main" id="{BE4D7383-7F80-4233-9FD0-ADA63CC92D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1" name="AutoShape 319">
                  <a:extLst>
                    <a:ext uri="{FF2B5EF4-FFF2-40B4-BE49-F238E27FC236}">
                      <a16:creationId xmlns:a16="http://schemas.microsoft.com/office/drawing/2014/main" id="{B7CC5CE2-A517-4070-B147-D8D030E0E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2" name="AutoShape 320">
                  <a:extLst>
                    <a:ext uri="{FF2B5EF4-FFF2-40B4-BE49-F238E27FC236}">
                      <a16:creationId xmlns:a16="http://schemas.microsoft.com/office/drawing/2014/main" id="{39F5A672-326D-42A2-B890-3C85CD580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3" name="AutoShape 321">
                  <a:extLst>
                    <a:ext uri="{FF2B5EF4-FFF2-40B4-BE49-F238E27FC236}">
                      <a16:creationId xmlns:a16="http://schemas.microsoft.com/office/drawing/2014/main" id="{B568A9F1-66CB-4B1D-BC22-2898332D57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4" name="AutoShape 322">
                  <a:extLst>
                    <a:ext uri="{FF2B5EF4-FFF2-40B4-BE49-F238E27FC236}">
                      <a16:creationId xmlns:a16="http://schemas.microsoft.com/office/drawing/2014/main" id="{C25CA057-4D52-41B1-9099-E633A8B3F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5" name="AutoShape 323">
                  <a:extLst>
                    <a:ext uri="{FF2B5EF4-FFF2-40B4-BE49-F238E27FC236}">
                      <a16:creationId xmlns:a16="http://schemas.microsoft.com/office/drawing/2014/main" id="{2D6039B8-CE11-4140-8DD7-9E4B58901B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6" name="AutoShape 324">
                  <a:extLst>
                    <a:ext uri="{FF2B5EF4-FFF2-40B4-BE49-F238E27FC236}">
                      <a16:creationId xmlns:a16="http://schemas.microsoft.com/office/drawing/2014/main" id="{E0675153-2476-40B7-B7CB-651E0B0AF0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7" name="AutoShape 325">
                  <a:extLst>
                    <a:ext uri="{FF2B5EF4-FFF2-40B4-BE49-F238E27FC236}">
                      <a16:creationId xmlns:a16="http://schemas.microsoft.com/office/drawing/2014/main" id="{699FBE60-228D-42C8-B8C5-D01CFC9EFA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8" name="AutoShape 326">
                  <a:extLst>
                    <a:ext uri="{FF2B5EF4-FFF2-40B4-BE49-F238E27FC236}">
                      <a16:creationId xmlns:a16="http://schemas.microsoft.com/office/drawing/2014/main" id="{3C127D77-4CFC-4704-A784-1ABBD95005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9" name="AutoShape 327">
                  <a:extLst>
                    <a:ext uri="{FF2B5EF4-FFF2-40B4-BE49-F238E27FC236}">
                      <a16:creationId xmlns:a16="http://schemas.microsoft.com/office/drawing/2014/main" id="{CD8270BD-4330-4073-9493-94E6EFDF1E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0" name="AutoShape 328">
                  <a:extLst>
                    <a:ext uri="{FF2B5EF4-FFF2-40B4-BE49-F238E27FC236}">
                      <a16:creationId xmlns:a16="http://schemas.microsoft.com/office/drawing/2014/main" id="{927D3606-C006-4C0C-9BF0-1D84FBAE4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1" name="AutoShape 329">
                  <a:extLst>
                    <a:ext uri="{FF2B5EF4-FFF2-40B4-BE49-F238E27FC236}">
                      <a16:creationId xmlns:a16="http://schemas.microsoft.com/office/drawing/2014/main" id="{42668A76-CC35-477A-B64C-7AF6C22B80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2" name="AutoShape 330">
                  <a:extLst>
                    <a:ext uri="{FF2B5EF4-FFF2-40B4-BE49-F238E27FC236}">
                      <a16:creationId xmlns:a16="http://schemas.microsoft.com/office/drawing/2014/main" id="{FAA4EA85-6953-41D1-9A12-4574ECBE0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3" name="AutoShape 331">
                  <a:extLst>
                    <a:ext uri="{FF2B5EF4-FFF2-40B4-BE49-F238E27FC236}">
                      <a16:creationId xmlns:a16="http://schemas.microsoft.com/office/drawing/2014/main" id="{DB396E65-272A-4FB3-8407-195F7B50AE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4" name="AutoShape 332">
                  <a:extLst>
                    <a:ext uri="{FF2B5EF4-FFF2-40B4-BE49-F238E27FC236}">
                      <a16:creationId xmlns:a16="http://schemas.microsoft.com/office/drawing/2014/main" id="{6EE63E69-5A15-4AE3-9516-059C6FEC7B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5" name="AutoShape 333">
                  <a:extLst>
                    <a:ext uri="{FF2B5EF4-FFF2-40B4-BE49-F238E27FC236}">
                      <a16:creationId xmlns:a16="http://schemas.microsoft.com/office/drawing/2014/main" id="{8EFEA1EE-5E07-4D15-955D-61B53F467D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6" name="AutoShape 334">
                  <a:extLst>
                    <a:ext uri="{FF2B5EF4-FFF2-40B4-BE49-F238E27FC236}">
                      <a16:creationId xmlns:a16="http://schemas.microsoft.com/office/drawing/2014/main" id="{E67F2C8E-A8E8-4D80-B279-3EE7591BA0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7" name="AutoShape 335">
                  <a:extLst>
                    <a:ext uri="{FF2B5EF4-FFF2-40B4-BE49-F238E27FC236}">
                      <a16:creationId xmlns:a16="http://schemas.microsoft.com/office/drawing/2014/main" id="{D6DF07F6-BC3E-44D6-A6E2-DEB0B3F75A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8" name="AutoShape 336">
                  <a:extLst>
                    <a:ext uri="{FF2B5EF4-FFF2-40B4-BE49-F238E27FC236}">
                      <a16:creationId xmlns:a16="http://schemas.microsoft.com/office/drawing/2014/main" id="{D8AA9C49-1E44-45E2-83BC-4F302E5EE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9" name="AutoShape 337">
                  <a:extLst>
                    <a:ext uri="{FF2B5EF4-FFF2-40B4-BE49-F238E27FC236}">
                      <a16:creationId xmlns:a16="http://schemas.microsoft.com/office/drawing/2014/main" id="{A6F271DC-9742-4D3A-AA98-5E5085923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0" name="AutoShape 338">
                  <a:extLst>
                    <a:ext uri="{FF2B5EF4-FFF2-40B4-BE49-F238E27FC236}">
                      <a16:creationId xmlns:a16="http://schemas.microsoft.com/office/drawing/2014/main" id="{4CAFA7E5-52F8-4D25-B25A-D5BB145F4D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1" name="AutoShape 339">
                  <a:extLst>
                    <a:ext uri="{FF2B5EF4-FFF2-40B4-BE49-F238E27FC236}">
                      <a16:creationId xmlns:a16="http://schemas.microsoft.com/office/drawing/2014/main" id="{BCB23E25-7A3A-4E31-9951-9B80E5DCD9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2" name="AutoShape 340">
                  <a:extLst>
                    <a:ext uri="{FF2B5EF4-FFF2-40B4-BE49-F238E27FC236}">
                      <a16:creationId xmlns:a16="http://schemas.microsoft.com/office/drawing/2014/main" id="{359C0BD2-83B5-46C6-93D9-08507BCD50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3" name="AutoShape 341">
                  <a:extLst>
                    <a:ext uri="{FF2B5EF4-FFF2-40B4-BE49-F238E27FC236}">
                      <a16:creationId xmlns:a16="http://schemas.microsoft.com/office/drawing/2014/main" id="{9E3B2B9E-C1AC-47F4-9EC6-3B8D448BC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4" name="AutoShape 342">
                  <a:extLst>
                    <a:ext uri="{FF2B5EF4-FFF2-40B4-BE49-F238E27FC236}">
                      <a16:creationId xmlns:a16="http://schemas.microsoft.com/office/drawing/2014/main" id="{EAF4C37D-2511-468D-99D4-6726A56D5C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5" name="AutoShape 343">
                  <a:extLst>
                    <a:ext uri="{FF2B5EF4-FFF2-40B4-BE49-F238E27FC236}">
                      <a16:creationId xmlns:a16="http://schemas.microsoft.com/office/drawing/2014/main" id="{D4EED059-35C6-4F47-934D-AA2A6EF12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6" name="AutoShape 344">
                  <a:extLst>
                    <a:ext uri="{FF2B5EF4-FFF2-40B4-BE49-F238E27FC236}">
                      <a16:creationId xmlns:a16="http://schemas.microsoft.com/office/drawing/2014/main" id="{D7E626F8-83CC-434C-A5F9-E77D4E8EE1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7" name="AutoShape 345">
                  <a:extLst>
                    <a:ext uri="{FF2B5EF4-FFF2-40B4-BE49-F238E27FC236}">
                      <a16:creationId xmlns:a16="http://schemas.microsoft.com/office/drawing/2014/main" id="{9B7752CD-76E9-4714-8E92-F4F5CE107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78" name="AutoShape 346">
                  <a:extLst>
                    <a:ext uri="{FF2B5EF4-FFF2-40B4-BE49-F238E27FC236}">
                      <a16:creationId xmlns:a16="http://schemas.microsoft.com/office/drawing/2014/main" id="{97BC368F-07EC-4F1D-A27D-2F3023BFC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79" name="Group 347">
                <a:extLst>
                  <a:ext uri="{FF2B5EF4-FFF2-40B4-BE49-F238E27FC236}">
                    <a16:creationId xmlns:a16="http://schemas.microsoft.com/office/drawing/2014/main" id="{5433851D-5619-4572-B2F9-43ED7E39F5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345"/>
                <a:ext cx="1316" cy="21"/>
                <a:chOff x="1338" y="709"/>
                <a:chExt cx="2995" cy="48"/>
              </a:xfrm>
            </p:grpSpPr>
            <p:sp>
              <p:nvSpPr>
                <p:cNvPr id="18780" name="AutoShape 348">
                  <a:extLst>
                    <a:ext uri="{FF2B5EF4-FFF2-40B4-BE49-F238E27FC236}">
                      <a16:creationId xmlns:a16="http://schemas.microsoft.com/office/drawing/2014/main" id="{1C1B76A9-A891-4278-AF82-2A72D0891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1" name="AutoShape 349">
                  <a:extLst>
                    <a:ext uri="{FF2B5EF4-FFF2-40B4-BE49-F238E27FC236}">
                      <a16:creationId xmlns:a16="http://schemas.microsoft.com/office/drawing/2014/main" id="{61FED2B3-43E6-401C-8F4D-39A96168B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2" name="AutoShape 350">
                  <a:extLst>
                    <a:ext uri="{FF2B5EF4-FFF2-40B4-BE49-F238E27FC236}">
                      <a16:creationId xmlns:a16="http://schemas.microsoft.com/office/drawing/2014/main" id="{E9EA8A8D-351A-4AA8-A4D6-210E84BAD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3" name="AutoShape 351">
                  <a:extLst>
                    <a:ext uri="{FF2B5EF4-FFF2-40B4-BE49-F238E27FC236}">
                      <a16:creationId xmlns:a16="http://schemas.microsoft.com/office/drawing/2014/main" id="{8245B3EE-B368-4DA8-80A5-18EB191A86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4" name="AutoShape 352">
                  <a:extLst>
                    <a:ext uri="{FF2B5EF4-FFF2-40B4-BE49-F238E27FC236}">
                      <a16:creationId xmlns:a16="http://schemas.microsoft.com/office/drawing/2014/main" id="{4D7AF3B4-1840-4E89-B0CC-24F6A07E6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5" name="AutoShape 353">
                  <a:extLst>
                    <a:ext uri="{FF2B5EF4-FFF2-40B4-BE49-F238E27FC236}">
                      <a16:creationId xmlns:a16="http://schemas.microsoft.com/office/drawing/2014/main" id="{5FCAF4B6-8570-4AD4-A32C-08C2197A4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6" name="AutoShape 354">
                  <a:extLst>
                    <a:ext uri="{FF2B5EF4-FFF2-40B4-BE49-F238E27FC236}">
                      <a16:creationId xmlns:a16="http://schemas.microsoft.com/office/drawing/2014/main" id="{A7B1E265-2E1B-4EE1-8782-368B50A202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7" name="AutoShape 355">
                  <a:extLst>
                    <a:ext uri="{FF2B5EF4-FFF2-40B4-BE49-F238E27FC236}">
                      <a16:creationId xmlns:a16="http://schemas.microsoft.com/office/drawing/2014/main" id="{EBE4EC61-499B-4570-8F11-B92761C41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8" name="AutoShape 356">
                  <a:extLst>
                    <a:ext uri="{FF2B5EF4-FFF2-40B4-BE49-F238E27FC236}">
                      <a16:creationId xmlns:a16="http://schemas.microsoft.com/office/drawing/2014/main" id="{23834E7A-5A48-425E-9554-BA7DF35E6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89" name="AutoShape 357">
                  <a:extLst>
                    <a:ext uri="{FF2B5EF4-FFF2-40B4-BE49-F238E27FC236}">
                      <a16:creationId xmlns:a16="http://schemas.microsoft.com/office/drawing/2014/main" id="{C2519752-2A3F-4E7D-A6B6-10A1478ED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0" name="AutoShape 358">
                  <a:extLst>
                    <a:ext uri="{FF2B5EF4-FFF2-40B4-BE49-F238E27FC236}">
                      <a16:creationId xmlns:a16="http://schemas.microsoft.com/office/drawing/2014/main" id="{064EBA77-9D3D-4EBD-A8FE-EAD919A6A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1" name="AutoShape 359">
                  <a:extLst>
                    <a:ext uri="{FF2B5EF4-FFF2-40B4-BE49-F238E27FC236}">
                      <a16:creationId xmlns:a16="http://schemas.microsoft.com/office/drawing/2014/main" id="{CAB8B2B2-F91D-472F-BDE1-016470B10B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2" name="AutoShape 360">
                  <a:extLst>
                    <a:ext uri="{FF2B5EF4-FFF2-40B4-BE49-F238E27FC236}">
                      <a16:creationId xmlns:a16="http://schemas.microsoft.com/office/drawing/2014/main" id="{A39EF80E-40F4-452B-BF2A-94F358303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3" name="AutoShape 361">
                  <a:extLst>
                    <a:ext uri="{FF2B5EF4-FFF2-40B4-BE49-F238E27FC236}">
                      <a16:creationId xmlns:a16="http://schemas.microsoft.com/office/drawing/2014/main" id="{CDF5D07D-F7B7-4FC2-83EA-1B53CD1578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4" name="AutoShape 362">
                  <a:extLst>
                    <a:ext uri="{FF2B5EF4-FFF2-40B4-BE49-F238E27FC236}">
                      <a16:creationId xmlns:a16="http://schemas.microsoft.com/office/drawing/2014/main" id="{EF285D24-DF24-4DA1-8451-830AFAA73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5" name="AutoShape 363">
                  <a:extLst>
                    <a:ext uri="{FF2B5EF4-FFF2-40B4-BE49-F238E27FC236}">
                      <a16:creationId xmlns:a16="http://schemas.microsoft.com/office/drawing/2014/main" id="{38AA3511-42C7-418B-B69E-6A63DCA8F1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6" name="AutoShape 364">
                  <a:extLst>
                    <a:ext uri="{FF2B5EF4-FFF2-40B4-BE49-F238E27FC236}">
                      <a16:creationId xmlns:a16="http://schemas.microsoft.com/office/drawing/2014/main" id="{2FDDBC0C-86EE-42E1-8AE7-0DE2FBCF5B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7" name="AutoShape 365">
                  <a:extLst>
                    <a:ext uri="{FF2B5EF4-FFF2-40B4-BE49-F238E27FC236}">
                      <a16:creationId xmlns:a16="http://schemas.microsoft.com/office/drawing/2014/main" id="{C2305C41-93A5-4B14-A352-8B98A842BC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8" name="AutoShape 366">
                  <a:extLst>
                    <a:ext uri="{FF2B5EF4-FFF2-40B4-BE49-F238E27FC236}">
                      <a16:creationId xmlns:a16="http://schemas.microsoft.com/office/drawing/2014/main" id="{4059057D-9E15-41A9-A2CF-3EE592964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99" name="AutoShape 367">
                  <a:extLst>
                    <a:ext uri="{FF2B5EF4-FFF2-40B4-BE49-F238E27FC236}">
                      <a16:creationId xmlns:a16="http://schemas.microsoft.com/office/drawing/2014/main" id="{6A83C8F6-91C7-44AF-ADBA-E69C825A66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0" name="AutoShape 368">
                  <a:extLst>
                    <a:ext uri="{FF2B5EF4-FFF2-40B4-BE49-F238E27FC236}">
                      <a16:creationId xmlns:a16="http://schemas.microsoft.com/office/drawing/2014/main" id="{D5113741-DFEB-4A65-AABD-F122CA1DE6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1" name="AutoShape 369">
                  <a:extLst>
                    <a:ext uri="{FF2B5EF4-FFF2-40B4-BE49-F238E27FC236}">
                      <a16:creationId xmlns:a16="http://schemas.microsoft.com/office/drawing/2014/main" id="{7F197118-EF3F-4897-8FA0-FD6F7C03C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2" name="AutoShape 370">
                  <a:extLst>
                    <a:ext uri="{FF2B5EF4-FFF2-40B4-BE49-F238E27FC236}">
                      <a16:creationId xmlns:a16="http://schemas.microsoft.com/office/drawing/2014/main" id="{801448B2-340E-4EDF-B591-A0B07972A8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3" name="AutoShape 371">
                  <a:extLst>
                    <a:ext uri="{FF2B5EF4-FFF2-40B4-BE49-F238E27FC236}">
                      <a16:creationId xmlns:a16="http://schemas.microsoft.com/office/drawing/2014/main" id="{6831E28A-0032-49E2-B3C5-CEC8BA985C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4" name="AutoShape 372">
                  <a:extLst>
                    <a:ext uri="{FF2B5EF4-FFF2-40B4-BE49-F238E27FC236}">
                      <a16:creationId xmlns:a16="http://schemas.microsoft.com/office/drawing/2014/main" id="{1E068655-2D95-4CA5-B24F-498ED57334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5" name="AutoShape 373">
                  <a:extLst>
                    <a:ext uri="{FF2B5EF4-FFF2-40B4-BE49-F238E27FC236}">
                      <a16:creationId xmlns:a16="http://schemas.microsoft.com/office/drawing/2014/main" id="{5E2571DE-F28B-4170-B971-D7FE3CC910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6" name="AutoShape 374">
                  <a:extLst>
                    <a:ext uri="{FF2B5EF4-FFF2-40B4-BE49-F238E27FC236}">
                      <a16:creationId xmlns:a16="http://schemas.microsoft.com/office/drawing/2014/main" id="{3CDAB644-CB6C-4F7F-8D36-8F9954C531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7" name="AutoShape 375">
                  <a:extLst>
                    <a:ext uri="{FF2B5EF4-FFF2-40B4-BE49-F238E27FC236}">
                      <a16:creationId xmlns:a16="http://schemas.microsoft.com/office/drawing/2014/main" id="{F18E3381-E48D-4C3B-8D1D-56221ADC0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8" name="AutoShape 376">
                  <a:extLst>
                    <a:ext uri="{FF2B5EF4-FFF2-40B4-BE49-F238E27FC236}">
                      <a16:creationId xmlns:a16="http://schemas.microsoft.com/office/drawing/2014/main" id="{A383AE22-44B2-4A39-A194-6A72E3A68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09" name="AutoShape 377">
                  <a:extLst>
                    <a:ext uri="{FF2B5EF4-FFF2-40B4-BE49-F238E27FC236}">
                      <a16:creationId xmlns:a16="http://schemas.microsoft.com/office/drawing/2014/main" id="{692F1408-13D6-4B2F-B2D5-0214A1FBD7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0" name="AutoShape 378">
                  <a:extLst>
                    <a:ext uri="{FF2B5EF4-FFF2-40B4-BE49-F238E27FC236}">
                      <a16:creationId xmlns:a16="http://schemas.microsoft.com/office/drawing/2014/main" id="{116B7FC2-5B24-442C-AF53-7E96BD2429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1" name="AutoShape 379">
                  <a:extLst>
                    <a:ext uri="{FF2B5EF4-FFF2-40B4-BE49-F238E27FC236}">
                      <a16:creationId xmlns:a16="http://schemas.microsoft.com/office/drawing/2014/main" id="{BA9A1255-D334-47F3-8748-A7BE2FFFCC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2" name="AutoShape 380">
                  <a:extLst>
                    <a:ext uri="{FF2B5EF4-FFF2-40B4-BE49-F238E27FC236}">
                      <a16:creationId xmlns:a16="http://schemas.microsoft.com/office/drawing/2014/main" id="{B180D947-8DBE-4683-B554-17EC56BB0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3" name="AutoShape 381">
                  <a:extLst>
                    <a:ext uri="{FF2B5EF4-FFF2-40B4-BE49-F238E27FC236}">
                      <a16:creationId xmlns:a16="http://schemas.microsoft.com/office/drawing/2014/main" id="{50B9B86E-DE03-49FC-8173-747415F648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4" name="AutoShape 382">
                  <a:extLst>
                    <a:ext uri="{FF2B5EF4-FFF2-40B4-BE49-F238E27FC236}">
                      <a16:creationId xmlns:a16="http://schemas.microsoft.com/office/drawing/2014/main" id="{CE756248-97F3-4FAC-959F-5FFF5D20C3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5" name="AutoShape 383">
                  <a:extLst>
                    <a:ext uri="{FF2B5EF4-FFF2-40B4-BE49-F238E27FC236}">
                      <a16:creationId xmlns:a16="http://schemas.microsoft.com/office/drawing/2014/main" id="{E8438849-0FF9-431B-8E66-62D98417DF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6" name="AutoShape 384">
                  <a:extLst>
                    <a:ext uri="{FF2B5EF4-FFF2-40B4-BE49-F238E27FC236}">
                      <a16:creationId xmlns:a16="http://schemas.microsoft.com/office/drawing/2014/main" id="{044C3BF0-3BF6-46A6-88AD-10DBE24232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17" name="Group 385">
                <a:extLst>
                  <a:ext uri="{FF2B5EF4-FFF2-40B4-BE49-F238E27FC236}">
                    <a16:creationId xmlns:a16="http://schemas.microsoft.com/office/drawing/2014/main" id="{1F4603F5-4FAC-4121-A80D-8C7EA1A309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376"/>
                <a:ext cx="1316" cy="21"/>
                <a:chOff x="1338" y="709"/>
                <a:chExt cx="2995" cy="48"/>
              </a:xfrm>
            </p:grpSpPr>
            <p:sp>
              <p:nvSpPr>
                <p:cNvPr id="18818" name="AutoShape 386">
                  <a:extLst>
                    <a:ext uri="{FF2B5EF4-FFF2-40B4-BE49-F238E27FC236}">
                      <a16:creationId xmlns:a16="http://schemas.microsoft.com/office/drawing/2014/main" id="{D06F633D-2B63-4CBE-B468-2F5F1B5435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19" name="AutoShape 387">
                  <a:extLst>
                    <a:ext uri="{FF2B5EF4-FFF2-40B4-BE49-F238E27FC236}">
                      <a16:creationId xmlns:a16="http://schemas.microsoft.com/office/drawing/2014/main" id="{659A7B95-63A4-4C1A-A6FA-5E62C2575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0" name="AutoShape 388">
                  <a:extLst>
                    <a:ext uri="{FF2B5EF4-FFF2-40B4-BE49-F238E27FC236}">
                      <a16:creationId xmlns:a16="http://schemas.microsoft.com/office/drawing/2014/main" id="{03C0F949-24F3-4422-BA6A-E89380C13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1" name="AutoShape 389">
                  <a:extLst>
                    <a:ext uri="{FF2B5EF4-FFF2-40B4-BE49-F238E27FC236}">
                      <a16:creationId xmlns:a16="http://schemas.microsoft.com/office/drawing/2014/main" id="{2D0440AE-843B-404F-914F-4A9A36208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2" name="AutoShape 390">
                  <a:extLst>
                    <a:ext uri="{FF2B5EF4-FFF2-40B4-BE49-F238E27FC236}">
                      <a16:creationId xmlns:a16="http://schemas.microsoft.com/office/drawing/2014/main" id="{2AABC370-3044-447A-B1FF-340395AB00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3" name="AutoShape 391">
                  <a:extLst>
                    <a:ext uri="{FF2B5EF4-FFF2-40B4-BE49-F238E27FC236}">
                      <a16:creationId xmlns:a16="http://schemas.microsoft.com/office/drawing/2014/main" id="{4FFB8A71-712F-4881-A077-40CD6F1E40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4" name="AutoShape 392">
                  <a:extLst>
                    <a:ext uri="{FF2B5EF4-FFF2-40B4-BE49-F238E27FC236}">
                      <a16:creationId xmlns:a16="http://schemas.microsoft.com/office/drawing/2014/main" id="{6EF24915-54B0-4834-BF97-436465045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5" name="AutoShape 393">
                  <a:extLst>
                    <a:ext uri="{FF2B5EF4-FFF2-40B4-BE49-F238E27FC236}">
                      <a16:creationId xmlns:a16="http://schemas.microsoft.com/office/drawing/2014/main" id="{E97E9BF5-1368-4292-9E4F-B23854E410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6" name="AutoShape 394">
                  <a:extLst>
                    <a:ext uri="{FF2B5EF4-FFF2-40B4-BE49-F238E27FC236}">
                      <a16:creationId xmlns:a16="http://schemas.microsoft.com/office/drawing/2014/main" id="{98E1C8FB-EB40-4954-B380-367360861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7" name="AutoShape 395">
                  <a:extLst>
                    <a:ext uri="{FF2B5EF4-FFF2-40B4-BE49-F238E27FC236}">
                      <a16:creationId xmlns:a16="http://schemas.microsoft.com/office/drawing/2014/main" id="{9D4A548E-2312-4E58-9454-908BA5A15B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8" name="AutoShape 396">
                  <a:extLst>
                    <a:ext uri="{FF2B5EF4-FFF2-40B4-BE49-F238E27FC236}">
                      <a16:creationId xmlns:a16="http://schemas.microsoft.com/office/drawing/2014/main" id="{018F68AA-CBC3-4990-9F7B-DBD6F344FC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9" name="AutoShape 397">
                  <a:extLst>
                    <a:ext uri="{FF2B5EF4-FFF2-40B4-BE49-F238E27FC236}">
                      <a16:creationId xmlns:a16="http://schemas.microsoft.com/office/drawing/2014/main" id="{58414A12-E4A6-4E73-90F5-EE13BA5F9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0" name="AutoShape 398">
                  <a:extLst>
                    <a:ext uri="{FF2B5EF4-FFF2-40B4-BE49-F238E27FC236}">
                      <a16:creationId xmlns:a16="http://schemas.microsoft.com/office/drawing/2014/main" id="{66926925-20ED-4EDC-885A-884AAE6D1D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1" name="AutoShape 399">
                  <a:extLst>
                    <a:ext uri="{FF2B5EF4-FFF2-40B4-BE49-F238E27FC236}">
                      <a16:creationId xmlns:a16="http://schemas.microsoft.com/office/drawing/2014/main" id="{545E2D08-4F00-40C7-89F9-3EFF4B0CA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2" name="AutoShape 400">
                  <a:extLst>
                    <a:ext uri="{FF2B5EF4-FFF2-40B4-BE49-F238E27FC236}">
                      <a16:creationId xmlns:a16="http://schemas.microsoft.com/office/drawing/2014/main" id="{85C37275-77B5-4890-8370-DFB90D6EC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3" name="AutoShape 401">
                  <a:extLst>
                    <a:ext uri="{FF2B5EF4-FFF2-40B4-BE49-F238E27FC236}">
                      <a16:creationId xmlns:a16="http://schemas.microsoft.com/office/drawing/2014/main" id="{C7DF054A-1404-457C-88D0-B085F6B9D5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4" name="AutoShape 402">
                  <a:extLst>
                    <a:ext uri="{FF2B5EF4-FFF2-40B4-BE49-F238E27FC236}">
                      <a16:creationId xmlns:a16="http://schemas.microsoft.com/office/drawing/2014/main" id="{94E8C546-51D2-4152-B545-56324E761A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5" name="AutoShape 403">
                  <a:extLst>
                    <a:ext uri="{FF2B5EF4-FFF2-40B4-BE49-F238E27FC236}">
                      <a16:creationId xmlns:a16="http://schemas.microsoft.com/office/drawing/2014/main" id="{3F159FDF-7E79-40B4-8DDD-B2A89C3BE4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6" name="AutoShape 404">
                  <a:extLst>
                    <a:ext uri="{FF2B5EF4-FFF2-40B4-BE49-F238E27FC236}">
                      <a16:creationId xmlns:a16="http://schemas.microsoft.com/office/drawing/2014/main" id="{8004D49D-60ED-4918-BA89-824AB8BC64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7" name="AutoShape 405">
                  <a:extLst>
                    <a:ext uri="{FF2B5EF4-FFF2-40B4-BE49-F238E27FC236}">
                      <a16:creationId xmlns:a16="http://schemas.microsoft.com/office/drawing/2014/main" id="{D8B71F51-9D5B-46F0-AED7-567B25F085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8" name="AutoShape 406">
                  <a:extLst>
                    <a:ext uri="{FF2B5EF4-FFF2-40B4-BE49-F238E27FC236}">
                      <a16:creationId xmlns:a16="http://schemas.microsoft.com/office/drawing/2014/main" id="{B93D6569-62EC-4ECD-84ED-6B09E30CFC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9" name="AutoShape 407">
                  <a:extLst>
                    <a:ext uri="{FF2B5EF4-FFF2-40B4-BE49-F238E27FC236}">
                      <a16:creationId xmlns:a16="http://schemas.microsoft.com/office/drawing/2014/main" id="{196AB24A-9BA8-4D7F-A1AF-B2F368597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0" name="AutoShape 408">
                  <a:extLst>
                    <a:ext uri="{FF2B5EF4-FFF2-40B4-BE49-F238E27FC236}">
                      <a16:creationId xmlns:a16="http://schemas.microsoft.com/office/drawing/2014/main" id="{28E807C4-3844-4DE4-941B-5AF22B8A5F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1" name="AutoShape 409">
                  <a:extLst>
                    <a:ext uri="{FF2B5EF4-FFF2-40B4-BE49-F238E27FC236}">
                      <a16:creationId xmlns:a16="http://schemas.microsoft.com/office/drawing/2014/main" id="{2CA8D44A-2A1A-417F-81FD-4C8C90DF4B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2" name="AutoShape 410">
                  <a:extLst>
                    <a:ext uri="{FF2B5EF4-FFF2-40B4-BE49-F238E27FC236}">
                      <a16:creationId xmlns:a16="http://schemas.microsoft.com/office/drawing/2014/main" id="{0F6BC365-ED91-4574-A61C-B36E5B50F3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3" name="AutoShape 411">
                  <a:extLst>
                    <a:ext uri="{FF2B5EF4-FFF2-40B4-BE49-F238E27FC236}">
                      <a16:creationId xmlns:a16="http://schemas.microsoft.com/office/drawing/2014/main" id="{FA604D9B-E2C5-4EE2-BFC6-2D5908A8C4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4" name="AutoShape 412">
                  <a:extLst>
                    <a:ext uri="{FF2B5EF4-FFF2-40B4-BE49-F238E27FC236}">
                      <a16:creationId xmlns:a16="http://schemas.microsoft.com/office/drawing/2014/main" id="{11F304B6-A0B1-4A5C-B798-01D53E752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5" name="AutoShape 413">
                  <a:extLst>
                    <a:ext uri="{FF2B5EF4-FFF2-40B4-BE49-F238E27FC236}">
                      <a16:creationId xmlns:a16="http://schemas.microsoft.com/office/drawing/2014/main" id="{16AD7C9A-0D12-4E8D-AA85-D705422BC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6" name="AutoShape 414">
                  <a:extLst>
                    <a:ext uri="{FF2B5EF4-FFF2-40B4-BE49-F238E27FC236}">
                      <a16:creationId xmlns:a16="http://schemas.microsoft.com/office/drawing/2014/main" id="{F00CEF33-A9EE-4494-A135-57200B7478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7" name="AutoShape 415">
                  <a:extLst>
                    <a:ext uri="{FF2B5EF4-FFF2-40B4-BE49-F238E27FC236}">
                      <a16:creationId xmlns:a16="http://schemas.microsoft.com/office/drawing/2014/main" id="{FA59F19D-5BC4-4328-9697-778676D78D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8" name="AutoShape 416">
                  <a:extLst>
                    <a:ext uri="{FF2B5EF4-FFF2-40B4-BE49-F238E27FC236}">
                      <a16:creationId xmlns:a16="http://schemas.microsoft.com/office/drawing/2014/main" id="{64BA2DAC-2475-42DF-8532-206D15DE4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9" name="AutoShape 417">
                  <a:extLst>
                    <a:ext uri="{FF2B5EF4-FFF2-40B4-BE49-F238E27FC236}">
                      <a16:creationId xmlns:a16="http://schemas.microsoft.com/office/drawing/2014/main" id="{6A2D3B79-9929-4E6F-BDBD-4492E7231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0" name="AutoShape 418">
                  <a:extLst>
                    <a:ext uri="{FF2B5EF4-FFF2-40B4-BE49-F238E27FC236}">
                      <a16:creationId xmlns:a16="http://schemas.microsoft.com/office/drawing/2014/main" id="{C937F3EE-3A63-4050-B0DA-367999A5A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1" name="AutoShape 419">
                  <a:extLst>
                    <a:ext uri="{FF2B5EF4-FFF2-40B4-BE49-F238E27FC236}">
                      <a16:creationId xmlns:a16="http://schemas.microsoft.com/office/drawing/2014/main" id="{2221A8B0-9A39-4C2F-858F-02144ABA3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2" name="AutoShape 420">
                  <a:extLst>
                    <a:ext uri="{FF2B5EF4-FFF2-40B4-BE49-F238E27FC236}">
                      <a16:creationId xmlns:a16="http://schemas.microsoft.com/office/drawing/2014/main" id="{F6344897-2E4C-47B9-B577-E5C8256E52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3" name="AutoShape 421">
                  <a:extLst>
                    <a:ext uri="{FF2B5EF4-FFF2-40B4-BE49-F238E27FC236}">
                      <a16:creationId xmlns:a16="http://schemas.microsoft.com/office/drawing/2014/main" id="{FC715B0E-B7E3-4526-BFC7-0CEC5186E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4" name="AutoShape 422">
                  <a:extLst>
                    <a:ext uri="{FF2B5EF4-FFF2-40B4-BE49-F238E27FC236}">
                      <a16:creationId xmlns:a16="http://schemas.microsoft.com/office/drawing/2014/main" id="{E865DBF7-CCF7-454A-AF5C-87E5C6B510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55" name="Group 423">
                <a:extLst>
                  <a:ext uri="{FF2B5EF4-FFF2-40B4-BE49-F238E27FC236}">
                    <a16:creationId xmlns:a16="http://schemas.microsoft.com/office/drawing/2014/main" id="{CE68919A-E7C4-45F7-9820-ECB85712D0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407"/>
                <a:ext cx="1316" cy="21"/>
                <a:chOff x="1338" y="709"/>
                <a:chExt cx="2995" cy="48"/>
              </a:xfrm>
            </p:grpSpPr>
            <p:sp>
              <p:nvSpPr>
                <p:cNvPr id="18856" name="AutoShape 424">
                  <a:extLst>
                    <a:ext uri="{FF2B5EF4-FFF2-40B4-BE49-F238E27FC236}">
                      <a16:creationId xmlns:a16="http://schemas.microsoft.com/office/drawing/2014/main" id="{08FB6881-A6CB-4054-AFFE-DD30540A1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7" name="AutoShape 425">
                  <a:extLst>
                    <a:ext uri="{FF2B5EF4-FFF2-40B4-BE49-F238E27FC236}">
                      <a16:creationId xmlns:a16="http://schemas.microsoft.com/office/drawing/2014/main" id="{5B81BD02-8BFD-4018-A3F9-F6B1A2DF1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8" name="AutoShape 426">
                  <a:extLst>
                    <a:ext uri="{FF2B5EF4-FFF2-40B4-BE49-F238E27FC236}">
                      <a16:creationId xmlns:a16="http://schemas.microsoft.com/office/drawing/2014/main" id="{89DED392-9E2A-4642-A4F6-0DCDA9547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59" name="AutoShape 427">
                  <a:extLst>
                    <a:ext uri="{FF2B5EF4-FFF2-40B4-BE49-F238E27FC236}">
                      <a16:creationId xmlns:a16="http://schemas.microsoft.com/office/drawing/2014/main" id="{5437CB7D-0321-4D24-8A7D-1DF2CDBFD6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0" name="AutoShape 428">
                  <a:extLst>
                    <a:ext uri="{FF2B5EF4-FFF2-40B4-BE49-F238E27FC236}">
                      <a16:creationId xmlns:a16="http://schemas.microsoft.com/office/drawing/2014/main" id="{376B949E-A18E-474F-B573-4B9D8C79C2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1" name="AutoShape 429">
                  <a:extLst>
                    <a:ext uri="{FF2B5EF4-FFF2-40B4-BE49-F238E27FC236}">
                      <a16:creationId xmlns:a16="http://schemas.microsoft.com/office/drawing/2014/main" id="{576F43D5-B214-4A02-9848-CB0E767B7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2" name="AutoShape 430">
                  <a:extLst>
                    <a:ext uri="{FF2B5EF4-FFF2-40B4-BE49-F238E27FC236}">
                      <a16:creationId xmlns:a16="http://schemas.microsoft.com/office/drawing/2014/main" id="{7AEA9B11-B053-4057-8E7F-A6E2069A0D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3" name="AutoShape 431">
                  <a:extLst>
                    <a:ext uri="{FF2B5EF4-FFF2-40B4-BE49-F238E27FC236}">
                      <a16:creationId xmlns:a16="http://schemas.microsoft.com/office/drawing/2014/main" id="{C5B6738A-7521-45EF-A7FC-43C40D628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4" name="AutoShape 432">
                  <a:extLst>
                    <a:ext uri="{FF2B5EF4-FFF2-40B4-BE49-F238E27FC236}">
                      <a16:creationId xmlns:a16="http://schemas.microsoft.com/office/drawing/2014/main" id="{76D5A287-E334-4B1E-BC11-CB1B058F2A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5" name="AutoShape 433">
                  <a:extLst>
                    <a:ext uri="{FF2B5EF4-FFF2-40B4-BE49-F238E27FC236}">
                      <a16:creationId xmlns:a16="http://schemas.microsoft.com/office/drawing/2014/main" id="{DF5F9642-F834-4BAC-B4AD-AA445EF7C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6" name="AutoShape 434">
                  <a:extLst>
                    <a:ext uri="{FF2B5EF4-FFF2-40B4-BE49-F238E27FC236}">
                      <a16:creationId xmlns:a16="http://schemas.microsoft.com/office/drawing/2014/main" id="{46981AC1-FDF7-43F9-BC24-1B9A254878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7" name="AutoShape 435">
                  <a:extLst>
                    <a:ext uri="{FF2B5EF4-FFF2-40B4-BE49-F238E27FC236}">
                      <a16:creationId xmlns:a16="http://schemas.microsoft.com/office/drawing/2014/main" id="{DD8129B3-B275-4308-BEF8-F16E3148B8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8" name="AutoShape 436">
                  <a:extLst>
                    <a:ext uri="{FF2B5EF4-FFF2-40B4-BE49-F238E27FC236}">
                      <a16:creationId xmlns:a16="http://schemas.microsoft.com/office/drawing/2014/main" id="{87D0ECAA-60D6-4044-BED7-860AE009B1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69" name="AutoShape 437">
                  <a:extLst>
                    <a:ext uri="{FF2B5EF4-FFF2-40B4-BE49-F238E27FC236}">
                      <a16:creationId xmlns:a16="http://schemas.microsoft.com/office/drawing/2014/main" id="{4DA04B91-DA8E-4459-90EE-D4B1D5713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0" name="AutoShape 438">
                  <a:extLst>
                    <a:ext uri="{FF2B5EF4-FFF2-40B4-BE49-F238E27FC236}">
                      <a16:creationId xmlns:a16="http://schemas.microsoft.com/office/drawing/2014/main" id="{6C57858F-A0F0-4228-B12F-D5F2D836FB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1" name="AutoShape 439">
                  <a:extLst>
                    <a:ext uri="{FF2B5EF4-FFF2-40B4-BE49-F238E27FC236}">
                      <a16:creationId xmlns:a16="http://schemas.microsoft.com/office/drawing/2014/main" id="{055B65AB-E527-4BC8-A2FC-01559EC972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2" name="AutoShape 440">
                  <a:extLst>
                    <a:ext uri="{FF2B5EF4-FFF2-40B4-BE49-F238E27FC236}">
                      <a16:creationId xmlns:a16="http://schemas.microsoft.com/office/drawing/2014/main" id="{E264DF20-E03E-4918-8B30-14142B208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3" name="AutoShape 441">
                  <a:extLst>
                    <a:ext uri="{FF2B5EF4-FFF2-40B4-BE49-F238E27FC236}">
                      <a16:creationId xmlns:a16="http://schemas.microsoft.com/office/drawing/2014/main" id="{D4CA805E-1763-4343-B1D5-68CE357353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4" name="AutoShape 442">
                  <a:extLst>
                    <a:ext uri="{FF2B5EF4-FFF2-40B4-BE49-F238E27FC236}">
                      <a16:creationId xmlns:a16="http://schemas.microsoft.com/office/drawing/2014/main" id="{7B45B519-6850-43F3-8617-BBE486D51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5" name="AutoShape 443">
                  <a:extLst>
                    <a:ext uri="{FF2B5EF4-FFF2-40B4-BE49-F238E27FC236}">
                      <a16:creationId xmlns:a16="http://schemas.microsoft.com/office/drawing/2014/main" id="{9B6B23AA-C132-4864-8D35-E4923AA37C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6" name="AutoShape 444">
                  <a:extLst>
                    <a:ext uri="{FF2B5EF4-FFF2-40B4-BE49-F238E27FC236}">
                      <a16:creationId xmlns:a16="http://schemas.microsoft.com/office/drawing/2014/main" id="{AE91D9E4-FB7B-4E53-A8D7-51FD7537E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7" name="AutoShape 445">
                  <a:extLst>
                    <a:ext uri="{FF2B5EF4-FFF2-40B4-BE49-F238E27FC236}">
                      <a16:creationId xmlns:a16="http://schemas.microsoft.com/office/drawing/2014/main" id="{0EC737F9-735E-4578-B6FE-77FB043E43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8" name="AutoShape 446">
                  <a:extLst>
                    <a:ext uri="{FF2B5EF4-FFF2-40B4-BE49-F238E27FC236}">
                      <a16:creationId xmlns:a16="http://schemas.microsoft.com/office/drawing/2014/main" id="{0EEADCDF-1DB8-4512-A12D-007FD9DF4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79" name="AutoShape 447">
                  <a:extLst>
                    <a:ext uri="{FF2B5EF4-FFF2-40B4-BE49-F238E27FC236}">
                      <a16:creationId xmlns:a16="http://schemas.microsoft.com/office/drawing/2014/main" id="{118D66F7-B5AA-4A50-BD87-E876C41692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0" name="AutoShape 448">
                  <a:extLst>
                    <a:ext uri="{FF2B5EF4-FFF2-40B4-BE49-F238E27FC236}">
                      <a16:creationId xmlns:a16="http://schemas.microsoft.com/office/drawing/2014/main" id="{409B3FCA-0B22-4090-AF5A-D2E7FA88B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1" name="AutoShape 449">
                  <a:extLst>
                    <a:ext uri="{FF2B5EF4-FFF2-40B4-BE49-F238E27FC236}">
                      <a16:creationId xmlns:a16="http://schemas.microsoft.com/office/drawing/2014/main" id="{69E08641-FE0A-4A80-BBE2-C6F1AC8433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2" name="AutoShape 450">
                  <a:extLst>
                    <a:ext uri="{FF2B5EF4-FFF2-40B4-BE49-F238E27FC236}">
                      <a16:creationId xmlns:a16="http://schemas.microsoft.com/office/drawing/2014/main" id="{CDE346C6-AE86-418D-B074-E162C950B0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3" name="AutoShape 451">
                  <a:extLst>
                    <a:ext uri="{FF2B5EF4-FFF2-40B4-BE49-F238E27FC236}">
                      <a16:creationId xmlns:a16="http://schemas.microsoft.com/office/drawing/2014/main" id="{6671C1AC-C037-4986-9380-34608895C1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4" name="AutoShape 452">
                  <a:extLst>
                    <a:ext uri="{FF2B5EF4-FFF2-40B4-BE49-F238E27FC236}">
                      <a16:creationId xmlns:a16="http://schemas.microsoft.com/office/drawing/2014/main" id="{416825A4-77F3-4A9A-B860-3F680D0128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5" name="AutoShape 453">
                  <a:extLst>
                    <a:ext uri="{FF2B5EF4-FFF2-40B4-BE49-F238E27FC236}">
                      <a16:creationId xmlns:a16="http://schemas.microsoft.com/office/drawing/2014/main" id="{9C1752A3-5678-4235-ACBD-F30A24DAC7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6" name="AutoShape 454">
                  <a:extLst>
                    <a:ext uri="{FF2B5EF4-FFF2-40B4-BE49-F238E27FC236}">
                      <a16:creationId xmlns:a16="http://schemas.microsoft.com/office/drawing/2014/main" id="{4FF5EE83-0868-41F3-8245-0093D730C1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7" name="AutoShape 455">
                  <a:extLst>
                    <a:ext uri="{FF2B5EF4-FFF2-40B4-BE49-F238E27FC236}">
                      <a16:creationId xmlns:a16="http://schemas.microsoft.com/office/drawing/2014/main" id="{1CD32268-130A-4C75-B7A8-085DCF51B6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8" name="AutoShape 456">
                  <a:extLst>
                    <a:ext uri="{FF2B5EF4-FFF2-40B4-BE49-F238E27FC236}">
                      <a16:creationId xmlns:a16="http://schemas.microsoft.com/office/drawing/2014/main" id="{BC7EFB89-EF2E-4EB3-9ACA-D665E7293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89" name="AutoShape 457">
                  <a:extLst>
                    <a:ext uri="{FF2B5EF4-FFF2-40B4-BE49-F238E27FC236}">
                      <a16:creationId xmlns:a16="http://schemas.microsoft.com/office/drawing/2014/main" id="{257C5F6D-9975-445E-9969-BFC3AE4985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0" name="AutoShape 458">
                  <a:extLst>
                    <a:ext uri="{FF2B5EF4-FFF2-40B4-BE49-F238E27FC236}">
                      <a16:creationId xmlns:a16="http://schemas.microsoft.com/office/drawing/2014/main" id="{5A38A40C-696B-4748-9092-0702756FA2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1" name="AutoShape 459">
                  <a:extLst>
                    <a:ext uri="{FF2B5EF4-FFF2-40B4-BE49-F238E27FC236}">
                      <a16:creationId xmlns:a16="http://schemas.microsoft.com/office/drawing/2014/main" id="{7B418194-92ED-43BA-BFB7-30E3321268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2" name="AutoShape 460">
                  <a:extLst>
                    <a:ext uri="{FF2B5EF4-FFF2-40B4-BE49-F238E27FC236}">
                      <a16:creationId xmlns:a16="http://schemas.microsoft.com/office/drawing/2014/main" id="{D05C7F44-5E9C-4C64-9CE1-62EDDB2C28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93" name="Group 461">
                <a:extLst>
                  <a:ext uri="{FF2B5EF4-FFF2-40B4-BE49-F238E27FC236}">
                    <a16:creationId xmlns:a16="http://schemas.microsoft.com/office/drawing/2014/main" id="{62EE3C8E-FDC9-4387-B35F-618BCDFAD4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438"/>
                <a:ext cx="1316" cy="21"/>
                <a:chOff x="1338" y="709"/>
                <a:chExt cx="2995" cy="48"/>
              </a:xfrm>
            </p:grpSpPr>
            <p:sp>
              <p:nvSpPr>
                <p:cNvPr id="18894" name="AutoShape 462">
                  <a:extLst>
                    <a:ext uri="{FF2B5EF4-FFF2-40B4-BE49-F238E27FC236}">
                      <a16:creationId xmlns:a16="http://schemas.microsoft.com/office/drawing/2014/main" id="{9468079E-2531-465E-9F11-19F1EA36DB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5" name="AutoShape 463">
                  <a:extLst>
                    <a:ext uri="{FF2B5EF4-FFF2-40B4-BE49-F238E27FC236}">
                      <a16:creationId xmlns:a16="http://schemas.microsoft.com/office/drawing/2014/main" id="{AE6FBA73-A2F8-4493-9646-900EE11CE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6" name="AutoShape 464">
                  <a:extLst>
                    <a:ext uri="{FF2B5EF4-FFF2-40B4-BE49-F238E27FC236}">
                      <a16:creationId xmlns:a16="http://schemas.microsoft.com/office/drawing/2014/main" id="{94BBF30A-9704-4469-8EC5-24941469D7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7" name="AutoShape 465">
                  <a:extLst>
                    <a:ext uri="{FF2B5EF4-FFF2-40B4-BE49-F238E27FC236}">
                      <a16:creationId xmlns:a16="http://schemas.microsoft.com/office/drawing/2014/main" id="{AA8BEDCE-2A0B-4872-BA26-F98A3AED5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8" name="AutoShape 466">
                  <a:extLst>
                    <a:ext uri="{FF2B5EF4-FFF2-40B4-BE49-F238E27FC236}">
                      <a16:creationId xmlns:a16="http://schemas.microsoft.com/office/drawing/2014/main" id="{A92B5F1B-3691-4657-BAD5-1E9167A90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99" name="AutoShape 467">
                  <a:extLst>
                    <a:ext uri="{FF2B5EF4-FFF2-40B4-BE49-F238E27FC236}">
                      <a16:creationId xmlns:a16="http://schemas.microsoft.com/office/drawing/2014/main" id="{D7D79250-A7C4-44F8-B033-7F3CE04538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0" name="AutoShape 468">
                  <a:extLst>
                    <a:ext uri="{FF2B5EF4-FFF2-40B4-BE49-F238E27FC236}">
                      <a16:creationId xmlns:a16="http://schemas.microsoft.com/office/drawing/2014/main" id="{63101146-34CE-46DB-AAA3-AC0D7ED92B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1" name="AutoShape 469">
                  <a:extLst>
                    <a:ext uri="{FF2B5EF4-FFF2-40B4-BE49-F238E27FC236}">
                      <a16:creationId xmlns:a16="http://schemas.microsoft.com/office/drawing/2014/main" id="{7ED0A40E-E3C2-48F7-85EF-2BC8DBEAB8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2" name="AutoShape 470">
                  <a:extLst>
                    <a:ext uri="{FF2B5EF4-FFF2-40B4-BE49-F238E27FC236}">
                      <a16:creationId xmlns:a16="http://schemas.microsoft.com/office/drawing/2014/main" id="{1172AF01-C58A-4904-AD8A-08315D8C3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3" name="AutoShape 471">
                  <a:extLst>
                    <a:ext uri="{FF2B5EF4-FFF2-40B4-BE49-F238E27FC236}">
                      <a16:creationId xmlns:a16="http://schemas.microsoft.com/office/drawing/2014/main" id="{09985B41-E293-46C3-B6CA-4426498F8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4" name="AutoShape 472">
                  <a:extLst>
                    <a:ext uri="{FF2B5EF4-FFF2-40B4-BE49-F238E27FC236}">
                      <a16:creationId xmlns:a16="http://schemas.microsoft.com/office/drawing/2014/main" id="{48EFD808-1A35-484C-A54A-19D140242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5" name="AutoShape 473">
                  <a:extLst>
                    <a:ext uri="{FF2B5EF4-FFF2-40B4-BE49-F238E27FC236}">
                      <a16:creationId xmlns:a16="http://schemas.microsoft.com/office/drawing/2014/main" id="{28A0AB36-E0A4-4CCB-A0C8-C92CA68FD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6" name="AutoShape 474">
                  <a:extLst>
                    <a:ext uri="{FF2B5EF4-FFF2-40B4-BE49-F238E27FC236}">
                      <a16:creationId xmlns:a16="http://schemas.microsoft.com/office/drawing/2014/main" id="{6B657EBE-61F1-46AD-B4A7-D373B7E793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7" name="AutoShape 475">
                  <a:extLst>
                    <a:ext uri="{FF2B5EF4-FFF2-40B4-BE49-F238E27FC236}">
                      <a16:creationId xmlns:a16="http://schemas.microsoft.com/office/drawing/2014/main" id="{EDF7FDA3-1A5F-4149-8F92-D87499D411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8" name="AutoShape 476">
                  <a:extLst>
                    <a:ext uri="{FF2B5EF4-FFF2-40B4-BE49-F238E27FC236}">
                      <a16:creationId xmlns:a16="http://schemas.microsoft.com/office/drawing/2014/main" id="{80161D6A-AEB2-427E-9CCF-5D392BB4EC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09" name="AutoShape 477">
                  <a:extLst>
                    <a:ext uri="{FF2B5EF4-FFF2-40B4-BE49-F238E27FC236}">
                      <a16:creationId xmlns:a16="http://schemas.microsoft.com/office/drawing/2014/main" id="{0982CD15-78C3-4D14-B393-3D7D9858B1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0" name="AutoShape 478">
                  <a:extLst>
                    <a:ext uri="{FF2B5EF4-FFF2-40B4-BE49-F238E27FC236}">
                      <a16:creationId xmlns:a16="http://schemas.microsoft.com/office/drawing/2014/main" id="{7D1BF6DD-2A51-4943-87FF-DE9A9FF120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1" name="AutoShape 479">
                  <a:extLst>
                    <a:ext uri="{FF2B5EF4-FFF2-40B4-BE49-F238E27FC236}">
                      <a16:creationId xmlns:a16="http://schemas.microsoft.com/office/drawing/2014/main" id="{46C87251-1CA7-4E6F-952B-B2C7E1638F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2" name="AutoShape 480">
                  <a:extLst>
                    <a:ext uri="{FF2B5EF4-FFF2-40B4-BE49-F238E27FC236}">
                      <a16:creationId xmlns:a16="http://schemas.microsoft.com/office/drawing/2014/main" id="{39B67869-621E-445D-BCED-C402DB8C6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3" name="AutoShape 481">
                  <a:extLst>
                    <a:ext uri="{FF2B5EF4-FFF2-40B4-BE49-F238E27FC236}">
                      <a16:creationId xmlns:a16="http://schemas.microsoft.com/office/drawing/2014/main" id="{0D72058C-5909-4F22-AA42-26FA9591DC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4" name="AutoShape 482">
                  <a:extLst>
                    <a:ext uri="{FF2B5EF4-FFF2-40B4-BE49-F238E27FC236}">
                      <a16:creationId xmlns:a16="http://schemas.microsoft.com/office/drawing/2014/main" id="{AB89113E-4ABA-4456-8BCE-6766A7AB8B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5" name="AutoShape 483">
                  <a:extLst>
                    <a:ext uri="{FF2B5EF4-FFF2-40B4-BE49-F238E27FC236}">
                      <a16:creationId xmlns:a16="http://schemas.microsoft.com/office/drawing/2014/main" id="{0E8CAC18-8C84-4DCC-8DE9-7C6F1256F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6" name="AutoShape 484">
                  <a:extLst>
                    <a:ext uri="{FF2B5EF4-FFF2-40B4-BE49-F238E27FC236}">
                      <a16:creationId xmlns:a16="http://schemas.microsoft.com/office/drawing/2014/main" id="{6115BF56-BEE4-44B7-8C43-A72A90FF64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7" name="AutoShape 485">
                  <a:extLst>
                    <a:ext uri="{FF2B5EF4-FFF2-40B4-BE49-F238E27FC236}">
                      <a16:creationId xmlns:a16="http://schemas.microsoft.com/office/drawing/2014/main" id="{964140C2-1BE6-42D1-B5C9-C64F716545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8" name="AutoShape 486">
                  <a:extLst>
                    <a:ext uri="{FF2B5EF4-FFF2-40B4-BE49-F238E27FC236}">
                      <a16:creationId xmlns:a16="http://schemas.microsoft.com/office/drawing/2014/main" id="{6ED80316-2674-41C7-AAF8-54820D6EC8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19" name="AutoShape 487">
                  <a:extLst>
                    <a:ext uri="{FF2B5EF4-FFF2-40B4-BE49-F238E27FC236}">
                      <a16:creationId xmlns:a16="http://schemas.microsoft.com/office/drawing/2014/main" id="{6BE8E131-C4B9-4CD2-8E84-7D3139A37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0" name="AutoShape 488">
                  <a:extLst>
                    <a:ext uri="{FF2B5EF4-FFF2-40B4-BE49-F238E27FC236}">
                      <a16:creationId xmlns:a16="http://schemas.microsoft.com/office/drawing/2014/main" id="{BD7BD92C-FA3D-4BD6-8621-E0DEB8F4EB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1" name="AutoShape 489">
                  <a:extLst>
                    <a:ext uri="{FF2B5EF4-FFF2-40B4-BE49-F238E27FC236}">
                      <a16:creationId xmlns:a16="http://schemas.microsoft.com/office/drawing/2014/main" id="{3185ADED-0602-4A1C-9CDF-CD1D6C7ED6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2" name="AutoShape 490">
                  <a:extLst>
                    <a:ext uri="{FF2B5EF4-FFF2-40B4-BE49-F238E27FC236}">
                      <a16:creationId xmlns:a16="http://schemas.microsoft.com/office/drawing/2014/main" id="{44EC3877-69ED-44D8-9B83-C3F0B3E17F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3" name="AutoShape 491">
                  <a:extLst>
                    <a:ext uri="{FF2B5EF4-FFF2-40B4-BE49-F238E27FC236}">
                      <a16:creationId xmlns:a16="http://schemas.microsoft.com/office/drawing/2014/main" id="{7A181E9A-E6CC-4BDC-8F3A-FBBB48C20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4" name="AutoShape 492">
                  <a:extLst>
                    <a:ext uri="{FF2B5EF4-FFF2-40B4-BE49-F238E27FC236}">
                      <a16:creationId xmlns:a16="http://schemas.microsoft.com/office/drawing/2014/main" id="{A4C2C9E7-2D5E-46C8-A57E-831CA14EBD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5" name="AutoShape 493">
                  <a:extLst>
                    <a:ext uri="{FF2B5EF4-FFF2-40B4-BE49-F238E27FC236}">
                      <a16:creationId xmlns:a16="http://schemas.microsoft.com/office/drawing/2014/main" id="{A92BA8BB-B7FC-4056-BF55-37A1758D5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6" name="AutoShape 494">
                  <a:extLst>
                    <a:ext uri="{FF2B5EF4-FFF2-40B4-BE49-F238E27FC236}">
                      <a16:creationId xmlns:a16="http://schemas.microsoft.com/office/drawing/2014/main" id="{9C6D8CBF-4A31-4A04-A824-BB94EC58C4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7" name="AutoShape 495">
                  <a:extLst>
                    <a:ext uri="{FF2B5EF4-FFF2-40B4-BE49-F238E27FC236}">
                      <a16:creationId xmlns:a16="http://schemas.microsoft.com/office/drawing/2014/main" id="{1FA40F68-0300-4A59-92C9-30D52E1B5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8" name="AutoShape 496">
                  <a:extLst>
                    <a:ext uri="{FF2B5EF4-FFF2-40B4-BE49-F238E27FC236}">
                      <a16:creationId xmlns:a16="http://schemas.microsoft.com/office/drawing/2014/main" id="{E0F9936A-029B-4181-8916-F643BA8BB5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29" name="AutoShape 497">
                  <a:extLst>
                    <a:ext uri="{FF2B5EF4-FFF2-40B4-BE49-F238E27FC236}">
                      <a16:creationId xmlns:a16="http://schemas.microsoft.com/office/drawing/2014/main" id="{13F08F40-08E2-49C0-9D56-7BEE0A4BB5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0" name="AutoShape 498">
                  <a:extLst>
                    <a:ext uri="{FF2B5EF4-FFF2-40B4-BE49-F238E27FC236}">
                      <a16:creationId xmlns:a16="http://schemas.microsoft.com/office/drawing/2014/main" id="{2573D750-681A-4679-B5D8-F07FBDE289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31" name="Group 499">
                <a:extLst>
                  <a:ext uri="{FF2B5EF4-FFF2-40B4-BE49-F238E27FC236}">
                    <a16:creationId xmlns:a16="http://schemas.microsoft.com/office/drawing/2014/main" id="{2DC55514-2083-4F46-9C77-110A58B86A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469"/>
                <a:ext cx="1316" cy="21"/>
                <a:chOff x="1338" y="709"/>
                <a:chExt cx="2995" cy="48"/>
              </a:xfrm>
            </p:grpSpPr>
            <p:sp>
              <p:nvSpPr>
                <p:cNvPr id="18932" name="AutoShape 500">
                  <a:extLst>
                    <a:ext uri="{FF2B5EF4-FFF2-40B4-BE49-F238E27FC236}">
                      <a16:creationId xmlns:a16="http://schemas.microsoft.com/office/drawing/2014/main" id="{5068EE3C-44F7-49A8-B749-C814AC546F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3" name="AutoShape 501">
                  <a:extLst>
                    <a:ext uri="{FF2B5EF4-FFF2-40B4-BE49-F238E27FC236}">
                      <a16:creationId xmlns:a16="http://schemas.microsoft.com/office/drawing/2014/main" id="{F1EE2958-C601-4CF0-8E5E-035F1FECFB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4" name="AutoShape 502">
                  <a:extLst>
                    <a:ext uri="{FF2B5EF4-FFF2-40B4-BE49-F238E27FC236}">
                      <a16:creationId xmlns:a16="http://schemas.microsoft.com/office/drawing/2014/main" id="{55280C08-F9EF-47D0-8916-7DE99FD0B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5" name="AutoShape 503">
                  <a:extLst>
                    <a:ext uri="{FF2B5EF4-FFF2-40B4-BE49-F238E27FC236}">
                      <a16:creationId xmlns:a16="http://schemas.microsoft.com/office/drawing/2014/main" id="{E76428EA-851D-4333-A829-442386F46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6" name="AutoShape 504">
                  <a:extLst>
                    <a:ext uri="{FF2B5EF4-FFF2-40B4-BE49-F238E27FC236}">
                      <a16:creationId xmlns:a16="http://schemas.microsoft.com/office/drawing/2014/main" id="{3584955B-1E1B-4364-9E84-776942C0D4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7" name="AutoShape 505">
                  <a:extLst>
                    <a:ext uri="{FF2B5EF4-FFF2-40B4-BE49-F238E27FC236}">
                      <a16:creationId xmlns:a16="http://schemas.microsoft.com/office/drawing/2014/main" id="{13DF534F-3D53-4A0A-9D2A-5F5A51FD90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8" name="AutoShape 506">
                  <a:extLst>
                    <a:ext uri="{FF2B5EF4-FFF2-40B4-BE49-F238E27FC236}">
                      <a16:creationId xmlns:a16="http://schemas.microsoft.com/office/drawing/2014/main" id="{E31359CD-E762-4DF9-A3ED-8E28B73E5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9" name="AutoShape 507">
                  <a:extLst>
                    <a:ext uri="{FF2B5EF4-FFF2-40B4-BE49-F238E27FC236}">
                      <a16:creationId xmlns:a16="http://schemas.microsoft.com/office/drawing/2014/main" id="{5BCD1DBD-1C7C-43F8-9A4B-0DCA388AFE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0" name="AutoShape 508">
                  <a:extLst>
                    <a:ext uri="{FF2B5EF4-FFF2-40B4-BE49-F238E27FC236}">
                      <a16:creationId xmlns:a16="http://schemas.microsoft.com/office/drawing/2014/main" id="{C3391720-3EB1-4E47-9B0A-7CD5849CA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1" name="AutoShape 509">
                  <a:extLst>
                    <a:ext uri="{FF2B5EF4-FFF2-40B4-BE49-F238E27FC236}">
                      <a16:creationId xmlns:a16="http://schemas.microsoft.com/office/drawing/2014/main" id="{DE0B228F-39EB-47B6-8DB2-31E5A73D3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2" name="AutoShape 510">
                  <a:extLst>
                    <a:ext uri="{FF2B5EF4-FFF2-40B4-BE49-F238E27FC236}">
                      <a16:creationId xmlns:a16="http://schemas.microsoft.com/office/drawing/2014/main" id="{4C04289F-8153-4914-A097-DB2475452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3" name="AutoShape 511">
                  <a:extLst>
                    <a:ext uri="{FF2B5EF4-FFF2-40B4-BE49-F238E27FC236}">
                      <a16:creationId xmlns:a16="http://schemas.microsoft.com/office/drawing/2014/main" id="{4E5ABFE2-95AC-4CDA-988B-5D955E4564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4" name="AutoShape 512">
                  <a:extLst>
                    <a:ext uri="{FF2B5EF4-FFF2-40B4-BE49-F238E27FC236}">
                      <a16:creationId xmlns:a16="http://schemas.microsoft.com/office/drawing/2014/main" id="{6E95B406-2BEB-4A9F-98F5-2EFA82D52F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5" name="AutoShape 513">
                  <a:extLst>
                    <a:ext uri="{FF2B5EF4-FFF2-40B4-BE49-F238E27FC236}">
                      <a16:creationId xmlns:a16="http://schemas.microsoft.com/office/drawing/2014/main" id="{1D997E40-6B15-444D-ADF4-80647E49E4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6" name="AutoShape 514">
                  <a:extLst>
                    <a:ext uri="{FF2B5EF4-FFF2-40B4-BE49-F238E27FC236}">
                      <a16:creationId xmlns:a16="http://schemas.microsoft.com/office/drawing/2014/main" id="{3CFF2B27-AD55-4491-B91A-DD12A4D099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7" name="AutoShape 515">
                  <a:extLst>
                    <a:ext uri="{FF2B5EF4-FFF2-40B4-BE49-F238E27FC236}">
                      <a16:creationId xmlns:a16="http://schemas.microsoft.com/office/drawing/2014/main" id="{CE78D253-1066-4778-8E09-DA4672D16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8" name="AutoShape 516">
                  <a:extLst>
                    <a:ext uri="{FF2B5EF4-FFF2-40B4-BE49-F238E27FC236}">
                      <a16:creationId xmlns:a16="http://schemas.microsoft.com/office/drawing/2014/main" id="{3022FF15-69EE-45D9-926F-55ACE6A46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49" name="AutoShape 517">
                  <a:extLst>
                    <a:ext uri="{FF2B5EF4-FFF2-40B4-BE49-F238E27FC236}">
                      <a16:creationId xmlns:a16="http://schemas.microsoft.com/office/drawing/2014/main" id="{3AAFBA2C-BE79-4A07-8C01-A310F9BA19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0" name="AutoShape 518">
                  <a:extLst>
                    <a:ext uri="{FF2B5EF4-FFF2-40B4-BE49-F238E27FC236}">
                      <a16:creationId xmlns:a16="http://schemas.microsoft.com/office/drawing/2014/main" id="{E247C6D7-8EB1-4B10-8432-DB21989E81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1" name="AutoShape 519">
                  <a:extLst>
                    <a:ext uri="{FF2B5EF4-FFF2-40B4-BE49-F238E27FC236}">
                      <a16:creationId xmlns:a16="http://schemas.microsoft.com/office/drawing/2014/main" id="{FBC56025-019F-477D-9356-2458C8413D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2" name="AutoShape 520">
                  <a:extLst>
                    <a:ext uri="{FF2B5EF4-FFF2-40B4-BE49-F238E27FC236}">
                      <a16:creationId xmlns:a16="http://schemas.microsoft.com/office/drawing/2014/main" id="{304A1D2A-8551-400A-8672-889116212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3" name="AutoShape 521">
                  <a:extLst>
                    <a:ext uri="{FF2B5EF4-FFF2-40B4-BE49-F238E27FC236}">
                      <a16:creationId xmlns:a16="http://schemas.microsoft.com/office/drawing/2014/main" id="{BEDF839F-CA77-480A-933E-1D19E5B809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4" name="AutoShape 522">
                  <a:extLst>
                    <a:ext uri="{FF2B5EF4-FFF2-40B4-BE49-F238E27FC236}">
                      <a16:creationId xmlns:a16="http://schemas.microsoft.com/office/drawing/2014/main" id="{0DDD1B97-B4F8-4055-BBAF-4027B1C41E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5" name="AutoShape 523">
                  <a:extLst>
                    <a:ext uri="{FF2B5EF4-FFF2-40B4-BE49-F238E27FC236}">
                      <a16:creationId xmlns:a16="http://schemas.microsoft.com/office/drawing/2014/main" id="{5EB2A4EC-4676-40D1-9402-B58DB7A023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6" name="AutoShape 524">
                  <a:extLst>
                    <a:ext uri="{FF2B5EF4-FFF2-40B4-BE49-F238E27FC236}">
                      <a16:creationId xmlns:a16="http://schemas.microsoft.com/office/drawing/2014/main" id="{6F11ABD7-727D-4AAA-A895-149CA9711B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7" name="AutoShape 525">
                  <a:extLst>
                    <a:ext uri="{FF2B5EF4-FFF2-40B4-BE49-F238E27FC236}">
                      <a16:creationId xmlns:a16="http://schemas.microsoft.com/office/drawing/2014/main" id="{01961C50-AE87-4C96-89E2-706C54779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8" name="AutoShape 526">
                  <a:extLst>
                    <a:ext uri="{FF2B5EF4-FFF2-40B4-BE49-F238E27FC236}">
                      <a16:creationId xmlns:a16="http://schemas.microsoft.com/office/drawing/2014/main" id="{1048CB4E-1C5B-46A6-8FC0-74C7C88883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9" name="AutoShape 527">
                  <a:extLst>
                    <a:ext uri="{FF2B5EF4-FFF2-40B4-BE49-F238E27FC236}">
                      <a16:creationId xmlns:a16="http://schemas.microsoft.com/office/drawing/2014/main" id="{D61DC3DA-C600-41FC-882C-484AB7D2A7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0" name="AutoShape 528">
                  <a:extLst>
                    <a:ext uri="{FF2B5EF4-FFF2-40B4-BE49-F238E27FC236}">
                      <a16:creationId xmlns:a16="http://schemas.microsoft.com/office/drawing/2014/main" id="{A14D094D-04A2-4746-BCFC-5D2BCD903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1" name="AutoShape 529">
                  <a:extLst>
                    <a:ext uri="{FF2B5EF4-FFF2-40B4-BE49-F238E27FC236}">
                      <a16:creationId xmlns:a16="http://schemas.microsoft.com/office/drawing/2014/main" id="{0FB4164D-4BF5-4400-AC3C-D430DFD64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2" name="AutoShape 530">
                  <a:extLst>
                    <a:ext uri="{FF2B5EF4-FFF2-40B4-BE49-F238E27FC236}">
                      <a16:creationId xmlns:a16="http://schemas.microsoft.com/office/drawing/2014/main" id="{40B06276-745F-4C42-BD00-B739AC791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3" name="AutoShape 531">
                  <a:extLst>
                    <a:ext uri="{FF2B5EF4-FFF2-40B4-BE49-F238E27FC236}">
                      <a16:creationId xmlns:a16="http://schemas.microsoft.com/office/drawing/2014/main" id="{43E29CCD-703E-43C2-8AD9-99C701324B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4" name="AutoShape 532">
                  <a:extLst>
                    <a:ext uri="{FF2B5EF4-FFF2-40B4-BE49-F238E27FC236}">
                      <a16:creationId xmlns:a16="http://schemas.microsoft.com/office/drawing/2014/main" id="{0CED1B68-6860-4BF4-A222-AAF3CA8AA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5" name="AutoShape 533">
                  <a:extLst>
                    <a:ext uri="{FF2B5EF4-FFF2-40B4-BE49-F238E27FC236}">
                      <a16:creationId xmlns:a16="http://schemas.microsoft.com/office/drawing/2014/main" id="{0E907E1A-585D-4B74-B405-45E295589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6" name="AutoShape 534">
                  <a:extLst>
                    <a:ext uri="{FF2B5EF4-FFF2-40B4-BE49-F238E27FC236}">
                      <a16:creationId xmlns:a16="http://schemas.microsoft.com/office/drawing/2014/main" id="{0CC00B84-0616-4C5D-8505-CA0F75AA15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7" name="AutoShape 535">
                  <a:extLst>
                    <a:ext uri="{FF2B5EF4-FFF2-40B4-BE49-F238E27FC236}">
                      <a16:creationId xmlns:a16="http://schemas.microsoft.com/office/drawing/2014/main" id="{BB40BF50-B0D2-4E79-9870-3E11C4D66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68" name="AutoShape 536">
                  <a:extLst>
                    <a:ext uri="{FF2B5EF4-FFF2-40B4-BE49-F238E27FC236}">
                      <a16:creationId xmlns:a16="http://schemas.microsoft.com/office/drawing/2014/main" id="{602DC615-22CB-40A1-B528-9F5D30AC5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69" name="Group 537">
                <a:extLst>
                  <a:ext uri="{FF2B5EF4-FFF2-40B4-BE49-F238E27FC236}">
                    <a16:creationId xmlns:a16="http://schemas.microsoft.com/office/drawing/2014/main" id="{D86CC848-5D71-4A5B-A4D9-29682C84D0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2500"/>
                <a:ext cx="1316" cy="21"/>
                <a:chOff x="1338" y="709"/>
                <a:chExt cx="2995" cy="48"/>
              </a:xfrm>
            </p:grpSpPr>
            <p:sp>
              <p:nvSpPr>
                <p:cNvPr id="18970" name="AutoShape 538">
                  <a:extLst>
                    <a:ext uri="{FF2B5EF4-FFF2-40B4-BE49-F238E27FC236}">
                      <a16:creationId xmlns:a16="http://schemas.microsoft.com/office/drawing/2014/main" id="{9262B012-AED1-4389-BE00-47D0EE7D5B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1" name="AutoShape 539">
                  <a:extLst>
                    <a:ext uri="{FF2B5EF4-FFF2-40B4-BE49-F238E27FC236}">
                      <a16:creationId xmlns:a16="http://schemas.microsoft.com/office/drawing/2014/main" id="{86B7271D-43A9-4A60-ABBE-297CE8EA4A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2" name="AutoShape 540">
                  <a:extLst>
                    <a:ext uri="{FF2B5EF4-FFF2-40B4-BE49-F238E27FC236}">
                      <a16:creationId xmlns:a16="http://schemas.microsoft.com/office/drawing/2014/main" id="{137837D8-E973-4DB1-8697-46A9964E01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3" name="AutoShape 541">
                  <a:extLst>
                    <a:ext uri="{FF2B5EF4-FFF2-40B4-BE49-F238E27FC236}">
                      <a16:creationId xmlns:a16="http://schemas.microsoft.com/office/drawing/2014/main" id="{25F472A2-8B22-47C2-A46F-17C64F9BE3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4" name="AutoShape 542">
                  <a:extLst>
                    <a:ext uri="{FF2B5EF4-FFF2-40B4-BE49-F238E27FC236}">
                      <a16:creationId xmlns:a16="http://schemas.microsoft.com/office/drawing/2014/main" id="{EF03F4A2-B0DA-4337-9061-C43A0DFAC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5" name="AutoShape 543">
                  <a:extLst>
                    <a:ext uri="{FF2B5EF4-FFF2-40B4-BE49-F238E27FC236}">
                      <a16:creationId xmlns:a16="http://schemas.microsoft.com/office/drawing/2014/main" id="{50E345B8-0B6B-4BFC-8FA2-C455187B4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6" name="AutoShape 544">
                  <a:extLst>
                    <a:ext uri="{FF2B5EF4-FFF2-40B4-BE49-F238E27FC236}">
                      <a16:creationId xmlns:a16="http://schemas.microsoft.com/office/drawing/2014/main" id="{AF916A7B-F22A-4F8D-9DA7-E7091F7D67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7" name="AutoShape 545">
                  <a:extLst>
                    <a:ext uri="{FF2B5EF4-FFF2-40B4-BE49-F238E27FC236}">
                      <a16:creationId xmlns:a16="http://schemas.microsoft.com/office/drawing/2014/main" id="{67BB9A2E-C5B8-491A-967A-FD3802040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8" name="AutoShape 546">
                  <a:extLst>
                    <a:ext uri="{FF2B5EF4-FFF2-40B4-BE49-F238E27FC236}">
                      <a16:creationId xmlns:a16="http://schemas.microsoft.com/office/drawing/2014/main" id="{F7E157D2-1D3C-4630-8CBA-B1A27E4B1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9" name="AutoShape 547">
                  <a:extLst>
                    <a:ext uri="{FF2B5EF4-FFF2-40B4-BE49-F238E27FC236}">
                      <a16:creationId xmlns:a16="http://schemas.microsoft.com/office/drawing/2014/main" id="{3402B38C-73BD-4CB2-AA15-1F4F698857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0" name="AutoShape 548">
                  <a:extLst>
                    <a:ext uri="{FF2B5EF4-FFF2-40B4-BE49-F238E27FC236}">
                      <a16:creationId xmlns:a16="http://schemas.microsoft.com/office/drawing/2014/main" id="{2BFB70AE-A5A2-4FE8-919A-A5C6D998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1" name="AutoShape 549">
                  <a:extLst>
                    <a:ext uri="{FF2B5EF4-FFF2-40B4-BE49-F238E27FC236}">
                      <a16:creationId xmlns:a16="http://schemas.microsoft.com/office/drawing/2014/main" id="{88FBD95F-2CF1-4EF2-9AC1-BA36783B8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2" name="AutoShape 550">
                  <a:extLst>
                    <a:ext uri="{FF2B5EF4-FFF2-40B4-BE49-F238E27FC236}">
                      <a16:creationId xmlns:a16="http://schemas.microsoft.com/office/drawing/2014/main" id="{08A919C6-8ACC-4A6C-8AE1-F962FFEDF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3" name="AutoShape 551">
                  <a:extLst>
                    <a:ext uri="{FF2B5EF4-FFF2-40B4-BE49-F238E27FC236}">
                      <a16:creationId xmlns:a16="http://schemas.microsoft.com/office/drawing/2014/main" id="{6C3D1145-A447-4AB5-87FD-339F9294D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4" name="AutoShape 552">
                  <a:extLst>
                    <a:ext uri="{FF2B5EF4-FFF2-40B4-BE49-F238E27FC236}">
                      <a16:creationId xmlns:a16="http://schemas.microsoft.com/office/drawing/2014/main" id="{8B470C64-713B-4025-945D-24225A106B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5" name="AutoShape 553">
                  <a:extLst>
                    <a:ext uri="{FF2B5EF4-FFF2-40B4-BE49-F238E27FC236}">
                      <a16:creationId xmlns:a16="http://schemas.microsoft.com/office/drawing/2014/main" id="{4B2DD2D4-AE3E-4485-ADFD-F2383A03F2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6" name="AutoShape 554">
                  <a:extLst>
                    <a:ext uri="{FF2B5EF4-FFF2-40B4-BE49-F238E27FC236}">
                      <a16:creationId xmlns:a16="http://schemas.microsoft.com/office/drawing/2014/main" id="{B14A34EF-A84A-4220-8288-DB18C67AD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7" name="AutoShape 555">
                  <a:extLst>
                    <a:ext uri="{FF2B5EF4-FFF2-40B4-BE49-F238E27FC236}">
                      <a16:creationId xmlns:a16="http://schemas.microsoft.com/office/drawing/2014/main" id="{735FC05D-7098-4372-9E6A-A7BABE5FD0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8" name="AutoShape 556">
                  <a:extLst>
                    <a:ext uri="{FF2B5EF4-FFF2-40B4-BE49-F238E27FC236}">
                      <a16:creationId xmlns:a16="http://schemas.microsoft.com/office/drawing/2014/main" id="{86BC4F70-2945-41F0-9C8F-29A4F62736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9" name="AutoShape 557">
                  <a:extLst>
                    <a:ext uri="{FF2B5EF4-FFF2-40B4-BE49-F238E27FC236}">
                      <a16:creationId xmlns:a16="http://schemas.microsoft.com/office/drawing/2014/main" id="{7253AFE3-E7C8-4917-8412-C8D1A8B51F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0" name="AutoShape 558">
                  <a:extLst>
                    <a:ext uri="{FF2B5EF4-FFF2-40B4-BE49-F238E27FC236}">
                      <a16:creationId xmlns:a16="http://schemas.microsoft.com/office/drawing/2014/main" id="{4532145E-6985-4583-BC84-C99D944FDF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1" name="AutoShape 559">
                  <a:extLst>
                    <a:ext uri="{FF2B5EF4-FFF2-40B4-BE49-F238E27FC236}">
                      <a16:creationId xmlns:a16="http://schemas.microsoft.com/office/drawing/2014/main" id="{B62A6A52-2D3D-4C4F-BD2C-14BB731EE6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2" name="AutoShape 560">
                  <a:extLst>
                    <a:ext uri="{FF2B5EF4-FFF2-40B4-BE49-F238E27FC236}">
                      <a16:creationId xmlns:a16="http://schemas.microsoft.com/office/drawing/2014/main" id="{F890200E-6138-433C-A407-ABF5A6DBB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3" name="AutoShape 561">
                  <a:extLst>
                    <a:ext uri="{FF2B5EF4-FFF2-40B4-BE49-F238E27FC236}">
                      <a16:creationId xmlns:a16="http://schemas.microsoft.com/office/drawing/2014/main" id="{2B366A62-24A7-4BC1-9B39-3A81213A1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4" name="AutoShape 562">
                  <a:extLst>
                    <a:ext uri="{FF2B5EF4-FFF2-40B4-BE49-F238E27FC236}">
                      <a16:creationId xmlns:a16="http://schemas.microsoft.com/office/drawing/2014/main" id="{9A3424C5-E721-4330-A245-07F8E04408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5" name="AutoShape 563">
                  <a:extLst>
                    <a:ext uri="{FF2B5EF4-FFF2-40B4-BE49-F238E27FC236}">
                      <a16:creationId xmlns:a16="http://schemas.microsoft.com/office/drawing/2014/main" id="{1EAF607B-8817-40DD-BF94-063B369C92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6" name="AutoShape 564">
                  <a:extLst>
                    <a:ext uri="{FF2B5EF4-FFF2-40B4-BE49-F238E27FC236}">
                      <a16:creationId xmlns:a16="http://schemas.microsoft.com/office/drawing/2014/main" id="{50896B03-0C3A-4D09-8CBE-51EABDD104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7" name="AutoShape 565">
                  <a:extLst>
                    <a:ext uri="{FF2B5EF4-FFF2-40B4-BE49-F238E27FC236}">
                      <a16:creationId xmlns:a16="http://schemas.microsoft.com/office/drawing/2014/main" id="{45D0038F-0B37-4D8F-8DC6-B38469D27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8" name="AutoShape 566">
                  <a:extLst>
                    <a:ext uri="{FF2B5EF4-FFF2-40B4-BE49-F238E27FC236}">
                      <a16:creationId xmlns:a16="http://schemas.microsoft.com/office/drawing/2014/main" id="{AE6AF835-31DF-47F6-A708-4EB4E9AC9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99" name="AutoShape 567">
                  <a:extLst>
                    <a:ext uri="{FF2B5EF4-FFF2-40B4-BE49-F238E27FC236}">
                      <a16:creationId xmlns:a16="http://schemas.microsoft.com/office/drawing/2014/main" id="{1BA55742-CF2E-4A99-8C9F-3D01114443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0" name="AutoShape 568">
                  <a:extLst>
                    <a:ext uri="{FF2B5EF4-FFF2-40B4-BE49-F238E27FC236}">
                      <a16:creationId xmlns:a16="http://schemas.microsoft.com/office/drawing/2014/main" id="{66AA00C2-922A-444A-A403-4143B7ACA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1" name="AutoShape 569">
                  <a:extLst>
                    <a:ext uri="{FF2B5EF4-FFF2-40B4-BE49-F238E27FC236}">
                      <a16:creationId xmlns:a16="http://schemas.microsoft.com/office/drawing/2014/main" id="{E2938E07-B3F9-4A0E-9CC1-AD2A8B03B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2" name="AutoShape 570">
                  <a:extLst>
                    <a:ext uri="{FF2B5EF4-FFF2-40B4-BE49-F238E27FC236}">
                      <a16:creationId xmlns:a16="http://schemas.microsoft.com/office/drawing/2014/main" id="{83CE1824-3D1E-44FF-8F2E-2A4972DF39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3" name="AutoShape 571">
                  <a:extLst>
                    <a:ext uri="{FF2B5EF4-FFF2-40B4-BE49-F238E27FC236}">
                      <a16:creationId xmlns:a16="http://schemas.microsoft.com/office/drawing/2014/main" id="{89C4F45F-B14D-4004-9130-6BEBE121D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4" name="AutoShape 572">
                  <a:extLst>
                    <a:ext uri="{FF2B5EF4-FFF2-40B4-BE49-F238E27FC236}">
                      <a16:creationId xmlns:a16="http://schemas.microsoft.com/office/drawing/2014/main" id="{CF756F6C-CA70-46EE-A17C-2A32AE63AB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5" name="AutoShape 573">
                  <a:extLst>
                    <a:ext uri="{FF2B5EF4-FFF2-40B4-BE49-F238E27FC236}">
                      <a16:creationId xmlns:a16="http://schemas.microsoft.com/office/drawing/2014/main" id="{D5525B20-0D81-4466-AB1A-AABB7EBF56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6" name="AutoShape 574">
                  <a:extLst>
                    <a:ext uri="{FF2B5EF4-FFF2-40B4-BE49-F238E27FC236}">
                      <a16:creationId xmlns:a16="http://schemas.microsoft.com/office/drawing/2014/main" id="{FDD46627-A6A2-48F8-BEC8-48DD42EB1F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07" name="Group 575">
                <a:extLst>
                  <a:ext uri="{FF2B5EF4-FFF2-40B4-BE49-F238E27FC236}">
                    <a16:creationId xmlns:a16="http://schemas.microsoft.com/office/drawing/2014/main" id="{D06BCEF4-59E6-474A-AC79-B483D75ABC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531"/>
                <a:ext cx="1316" cy="21"/>
                <a:chOff x="1338" y="709"/>
                <a:chExt cx="2995" cy="48"/>
              </a:xfrm>
            </p:grpSpPr>
            <p:sp>
              <p:nvSpPr>
                <p:cNvPr id="19008" name="AutoShape 576">
                  <a:extLst>
                    <a:ext uri="{FF2B5EF4-FFF2-40B4-BE49-F238E27FC236}">
                      <a16:creationId xmlns:a16="http://schemas.microsoft.com/office/drawing/2014/main" id="{A10CC73F-23AE-4FCC-8189-3D2075314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09" name="AutoShape 577">
                  <a:extLst>
                    <a:ext uri="{FF2B5EF4-FFF2-40B4-BE49-F238E27FC236}">
                      <a16:creationId xmlns:a16="http://schemas.microsoft.com/office/drawing/2014/main" id="{FA8BD136-9AA7-4D40-8B0A-59D730FE51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0" name="AutoShape 578">
                  <a:extLst>
                    <a:ext uri="{FF2B5EF4-FFF2-40B4-BE49-F238E27FC236}">
                      <a16:creationId xmlns:a16="http://schemas.microsoft.com/office/drawing/2014/main" id="{B313FACC-60B2-4669-822C-CADDC3526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1" name="AutoShape 579">
                  <a:extLst>
                    <a:ext uri="{FF2B5EF4-FFF2-40B4-BE49-F238E27FC236}">
                      <a16:creationId xmlns:a16="http://schemas.microsoft.com/office/drawing/2014/main" id="{B4DCE094-56A3-4A4A-98A0-8F1A7A26F5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2" name="AutoShape 580">
                  <a:extLst>
                    <a:ext uri="{FF2B5EF4-FFF2-40B4-BE49-F238E27FC236}">
                      <a16:creationId xmlns:a16="http://schemas.microsoft.com/office/drawing/2014/main" id="{091D119E-D0CE-463D-8A22-3E462D6D96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3" name="AutoShape 581">
                  <a:extLst>
                    <a:ext uri="{FF2B5EF4-FFF2-40B4-BE49-F238E27FC236}">
                      <a16:creationId xmlns:a16="http://schemas.microsoft.com/office/drawing/2014/main" id="{00364892-3CA1-4C3E-99B5-BE4AC51A3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4" name="AutoShape 582">
                  <a:extLst>
                    <a:ext uri="{FF2B5EF4-FFF2-40B4-BE49-F238E27FC236}">
                      <a16:creationId xmlns:a16="http://schemas.microsoft.com/office/drawing/2014/main" id="{DF1F3909-D999-4CB5-98A6-35444436E2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5" name="AutoShape 583">
                  <a:extLst>
                    <a:ext uri="{FF2B5EF4-FFF2-40B4-BE49-F238E27FC236}">
                      <a16:creationId xmlns:a16="http://schemas.microsoft.com/office/drawing/2014/main" id="{AEC06732-B94E-438F-8DB5-983C9A6F6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6" name="AutoShape 584">
                  <a:extLst>
                    <a:ext uri="{FF2B5EF4-FFF2-40B4-BE49-F238E27FC236}">
                      <a16:creationId xmlns:a16="http://schemas.microsoft.com/office/drawing/2014/main" id="{EB7D5E4E-9B12-4513-A803-6CD0308E9F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7" name="AutoShape 585">
                  <a:extLst>
                    <a:ext uri="{FF2B5EF4-FFF2-40B4-BE49-F238E27FC236}">
                      <a16:creationId xmlns:a16="http://schemas.microsoft.com/office/drawing/2014/main" id="{95E89487-2B4C-447E-AFFB-D6F94725AA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8" name="AutoShape 586">
                  <a:extLst>
                    <a:ext uri="{FF2B5EF4-FFF2-40B4-BE49-F238E27FC236}">
                      <a16:creationId xmlns:a16="http://schemas.microsoft.com/office/drawing/2014/main" id="{E3E02451-5CFD-4685-8229-EEAAB833C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19" name="AutoShape 587">
                  <a:extLst>
                    <a:ext uri="{FF2B5EF4-FFF2-40B4-BE49-F238E27FC236}">
                      <a16:creationId xmlns:a16="http://schemas.microsoft.com/office/drawing/2014/main" id="{D5D0C38C-21AF-4AFF-A902-727A32CDB3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0" name="AutoShape 588">
                  <a:extLst>
                    <a:ext uri="{FF2B5EF4-FFF2-40B4-BE49-F238E27FC236}">
                      <a16:creationId xmlns:a16="http://schemas.microsoft.com/office/drawing/2014/main" id="{7646D0D3-47FD-4AB7-8903-E815F7B1E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1" name="AutoShape 589">
                  <a:extLst>
                    <a:ext uri="{FF2B5EF4-FFF2-40B4-BE49-F238E27FC236}">
                      <a16:creationId xmlns:a16="http://schemas.microsoft.com/office/drawing/2014/main" id="{CA7A7822-A1D6-4DEE-9585-9552512D73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2" name="AutoShape 590">
                  <a:extLst>
                    <a:ext uri="{FF2B5EF4-FFF2-40B4-BE49-F238E27FC236}">
                      <a16:creationId xmlns:a16="http://schemas.microsoft.com/office/drawing/2014/main" id="{88F1F50E-9C4E-4FC8-BF2C-6A8B92C12A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3" name="AutoShape 591">
                  <a:extLst>
                    <a:ext uri="{FF2B5EF4-FFF2-40B4-BE49-F238E27FC236}">
                      <a16:creationId xmlns:a16="http://schemas.microsoft.com/office/drawing/2014/main" id="{9C99F781-A462-4AC3-9224-2101BD087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4" name="AutoShape 592">
                  <a:extLst>
                    <a:ext uri="{FF2B5EF4-FFF2-40B4-BE49-F238E27FC236}">
                      <a16:creationId xmlns:a16="http://schemas.microsoft.com/office/drawing/2014/main" id="{C6CB5753-2A06-40B0-9793-2522CCC573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5" name="AutoShape 593">
                  <a:extLst>
                    <a:ext uri="{FF2B5EF4-FFF2-40B4-BE49-F238E27FC236}">
                      <a16:creationId xmlns:a16="http://schemas.microsoft.com/office/drawing/2014/main" id="{FB94594F-3D49-4B40-A527-74164B349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6" name="AutoShape 594">
                  <a:extLst>
                    <a:ext uri="{FF2B5EF4-FFF2-40B4-BE49-F238E27FC236}">
                      <a16:creationId xmlns:a16="http://schemas.microsoft.com/office/drawing/2014/main" id="{13C1D3CE-93E6-4977-9C6A-6252D2BE74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7" name="AutoShape 595">
                  <a:extLst>
                    <a:ext uri="{FF2B5EF4-FFF2-40B4-BE49-F238E27FC236}">
                      <a16:creationId xmlns:a16="http://schemas.microsoft.com/office/drawing/2014/main" id="{455999F8-BE60-4D3A-AAC3-2E275B5DC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8" name="AutoShape 596">
                  <a:extLst>
                    <a:ext uri="{FF2B5EF4-FFF2-40B4-BE49-F238E27FC236}">
                      <a16:creationId xmlns:a16="http://schemas.microsoft.com/office/drawing/2014/main" id="{9EAA8199-C8CC-4D68-88BD-AA68438EC6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29" name="AutoShape 597">
                  <a:extLst>
                    <a:ext uri="{FF2B5EF4-FFF2-40B4-BE49-F238E27FC236}">
                      <a16:creationId xmlns:a16="http://schemas.microsoft.com/office/drawing/2014/main" id="{F148C4E4-753B-49A4-86AC-0771B8BB6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0" name="AutoShape 598">
                  <a:extLst>
                    <a:ext uri="{FF2B5EF4-FFF2-40B4-BE49-F238E27FC236}">
                      <a16:creationId xmlns:a16="http://schemas.microsoft.com/office/drawing/2014/main" id="{7E13C9B0-ABCD-4BF7-BB3B-C24BFF0E70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1" name="AutoShape 599">
                  <a:extLst>
                    <a:ext uri="{FF2B5EF4-FFF2-40B4-BE49-F238E27FC236}">
                      <a16:creationId xmlns:a16="http://schemas.microsoft.com/office/drawing/2014/main" id="{16334973-AB9E-4458-9ABB-3FBF289C9D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2" name="AutoShape 600">
                  <a:extLst>
                    <a:ext uri="{FF2B5EF4-FFF2-40B4-BE49-F238E27FC236}">
                      <a16:creationId xmlns:a16="http://schemas.microsoft.com/office/drawing/2014/main" id="{C4A82D03-7671-49DB-9C41-B50EAE65F5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3" name="AutoShape 601">
                  <a:extLst>
                    <a:ext uri="{FF2B5EF4-FFF2-40B4-BE49-F238E27FC236}">
                      <a16:creationId xmlns:a16="http://schemas.microsoft.com/office/drawing/2014/main" id="{0402DA8D-2499-4058-9B22-A37B653C0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4" name="AutoShape 602">
                  <a:extLst>
                    <a:ext uri="{FF2B5EF4-FFF2-40B4-BE49-F238E27FC236}">
                      <a16:creationId xmlns:a16="http://schemas.microsoft.com/office/drawing/2014/main" id="{010B7627-19FB-4AF8-B4C5-62D5092F0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5" name="AutoShape 603">
                  <a:extLst>
                    <a:ext uri="{FF2B5EF4-FFF2-40B4-BE49-F238E27FC236}">
                      <a16:creationId xmlns:a16="http://schemas.microsoft.com/office/drawing/2014/main" id="{15DECBDB-A82A-4DD2-B289-00CA09E4EE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6" name="AutoShape 604">
                  <a:extLst>
                    <a:ext uri="{FF2B5EF4-FFF2-40B4-BE49-F238E27FC236}">
                      <a16:creationId xmlns:a16="http://schemas.microsoft.com/office/drawing/2014/main" id="{FFEB2D0B-45E0-433C-9CA1-1CBD6A4BEC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7" name="AutoShape 605">
                  <a:extLst>
                    <a:ext uri="{FF2B5EF4-FFF2-40B4-BE49-F238E27FC236}">
                      <a16:creationId xmlns:a16="http://schemas.microsoft.com/office/drawing/2014/main" id="{D4B23A30-0169-484A-A57E-6CED990500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8" name="AutoShape 606">
                  <a:extLst>
                    <a:ext uri="{FF2B5EF4-FFF2-40B4-BE49-F238E27FC236}">
                      <a16:creationId xmlns:a16="http://schemas.microsoft.com/office/drawing/2014/main" id="{B400DA13-FDDB-41EC-AA1C-DA45CDB71A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39" name="AutoShape 607">
                  <a:extLst>
                    <a:ext uri="{FF2B5EF4-FFF2-40B4-BE49-F238E27FC236}">
                      <a16:creationId xmlns:a16="http://schemas.microsoft.com/office/drawing/2014/main" id="{1AF133F0-5592-4B96-8B98-85BDA02595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0" name="AutoShape 608">
                  <a:extLst>
                    <a:ext uri="{FF2B5EF4-FFF2-40B4-BE49-F238E27FC236}">
                      <a16:creationId xmlns:a16="http://schemas.microsoft.com/office/drawing/2014/main" id="{55DE9659-811D-4A13-A2F6-7508D1981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1" name="AutoShape 609">
                  <a:extLst>
                    <a:ext uri="{FF2B5EF4-FFF2-40B4-BE49-F238E27FC236}">
                      <a16:creationId xmlns:a16="http://schemas.microsoft.com/office/drawing/2014/main" id="{4AF604FC-55B7-4A72-8FD7-29F42C7FCC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2" name="AutoShape 610">
                  <a:extLst>
                    <a:ext uri="{FF2B5EF4-FFF2-40B4-BE49-F238E27FC236}">
                      <a16:creationId xmlns:a16="http://schemas.microsoft.com/office/drawing/2014/main" id="{3AEC71A5-A956-4B10-A9B0-161DC6A6E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3" name="AutoShape 611">
                  <a:extLst>
                    <a:ext uri="{FF2B5EF4-FFF2-40B4-BE49-F238E27FC236}">
                      <a16:creationId xmlns:a16="http://schemas.microsoft.com/office/drawing/2014/main" id="{7E239523-505B-4815-B584-E4F6E7E504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4" name="AutoShape 612">
                  <a:extLst>
                    <a:ext uri="{FF2B5EF4-FFF2-40B4-BE49-F238E27FC236}">
                      <a16:creationId xmlns:a16="http://schemas.microsoft.com/office/drawing/2014/main" id="{AE8D2AE6-C312-42D6-BED1-0F8AED8C8D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45" name="Group 613">
                <a:extLst>
                  <a:ext uri="{FF2B5EF4-FFF2-40B4-BE49-F238E27FC236}">
                    <a16:creationId xmlns:a16="http://schemas.microsoft.com/office/drawing/2014/main" id="{68E4CA20-6F11-4476-A178-04F740DA12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562"/>
                <a:ext cx="1316" cy="21"/>
                <a:chOff x="1338" y="709"/>
                <a:chExt cx="2995" cy="48"/>
              </a:xfrm>
            </p:grpSpPr>
            <p:sp>
              <p:nvSpPr>
                <p:cNvPr id="19046" name="AutoShape 614">
                  <a:extLst>
                    <a:ext uri="{FF2B5EF4-FFF2-40B4-BE49-F238E27FC236}">
                      <a16:creationId xmlns:a16="http://schemas.microsoft.com/office/drawing/2014/main" id="{FE19D225-D745-4688-9D9B-9A6E09B2D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7" name="AutoShape 615">
                  <a:extLst>
                    <a:ext uri="{FF2B5EF4-FFF2-40B4-BE49-F238E27FC236}">
                      <a16:creationId xmlns:a16="http://schemas.microsoft.com/office/drawing/2014/main" id="{E870DAD9-8C14-4482-A6D7-CA0938B93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8" name="AutoShape 616">
                  <a:extLst>
                    <a:ext uri="{FF2B5EF4-FFF2-40B4-BE49-F238E27FC236}">
                      <a16:creationId xmlns:a16="http://schemas.microsoft.com/office/drawing/2014/main" id="{8936433C-34EB-4FB0-BF38-21C2221CB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49" name="AutoShape 617">
                  <a:extLst>
                    <a:ext uri="{FF2B5EF4-FFF2-40B4-BE49-F238E27FC236}">
                      <a16:creationId xmlns:a16="http://schemas.microsoft.com/office/drawing/2014/main" id="{1CC7EA26-4E52-497D-B09A-CC7BB93469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0" name="AutoShape 618">
                  <a:extLst>
                    <a:ext uri="{FF2B5EF4-FFF2-40B4-BE49-F238E27FC236}">
                      <a16:creationId xmlns:a16="http://schemas.microsoft.com/office/drawing/2014/main" id="{48F55A3E-D036-4C12-ACBA-55CF3A71FF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1" name="AutoShape 619">
                  <a:extLst>
                    <a:ext uri="{FF2B5EF4-FFF2-40B4-BE49-F238E27FC236}">
                      <a16:creationId xmlns:a16="http://schemas.microsoft.com/office/drawing/2014/main" id="{6577EAF4-DEBC-4502-B015-E1D015692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2" name="AutoShape 620">
                  <a:extLst>
                    <a:ext uri="{FF2B5EF4-FFF2-40B4-BE49-F238E27FC236}">
                      <a16:creationId xmlns:a16="http://schemas.microsoft.com/office/drawing/2014/main" id="{C7D27DD0-EDA3-4369-BA9E-94705D56F5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3" name="AutoShape 621">
                  <a:extLst>
                    <a:ext uri="{FF2B5EF4-FFF2-40B4-BE49-F238E27FC236}">
                      <a16:creationId xmlns:a16="http://schemas.microsoft.com/office/drawing/2014/main" id="{C24E6BC6-D1A7-46F6-A239-62678BB99F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4" name="AutoShape 622">
                  <a:extLst>
                    <a:ext uri="{FF2B5EF4-FFF2-40B4-BE49-F238E27FC236}">
                      <a16:creationId xmlns:a16="http://schemas.microsoft.com/office/drawing/2014/main" id="{979D4031-87A9-4974-89DD-D29241C4A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5" name="AutoShape 623">
                  <a:extLst>
                    <a:ext uri="{FF2B5EF4-FFF2-40B4-BE49-F238E27FC236}">
                      <a16:creationId xmlns:a16="http://schemas.microsoft.com/office/drawing/2014/main" id="{FF88AA2A-4A5B-49D8-9E56-052FCAD8A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6" name="AutoShape 624">
                  <a:extLst>
                    <a:ext uri="{FF2B5EF4-FFF2-40B4-BE49-F238E27FC236}">
                      <a16:creationId xmlns:a16="http://schemas.microsoft.com/office/drawing/2014/main" id="{5D036610-B9CF-42A5-99E5-2DB29B365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7" name="AutoShape 625">
                  <a:extLst>
                    <a:ext uri="{FF2B5EF4-FFF2-40B4-BE49-F238E27FC236}">
                      <a16:creationId xmlns:a16="http://schemas.microsoft.com/office/drawing/2014/main" id="{5DAC4087-0D80-4D7E-9E87-9ADD567788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8" name="AutoShape 626">
                  <a:extLst>
                    <a:ext uri="{FF2B5EF4-FFF2-40B4-BE49-F238E27FC236}">
                      <a16:creationId xmlns:a16="http://schemas.microsoft.com/office/drawing/2014/main" id="{97BACA22-B43F-4322-9196-AB7C5177D5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59" name="AutoShape 627">
                  <a:extLst>
                    <a:ext uri="{FF2B5EF4-FFF2-40B4-BE49-F238E27FC236}">
                      <a16:creationId xmlns:a16="http://schemas.microsoft.com/office/drawing/2014/main" id="{C9356DC6-4755-4C04-87C3-E49B6F3C0D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0" name="AutoShape 628">
                  <a:extLst>
                    <a:ext uri="{FF2B5EF4-FFF2-40B4-BE49-F238E27FC236}">
                      <a16:creationId xmlns:a16="http://schemas.microsoft.com/office/drawing/2014/main" id="{C6A93C93-1FB6-4AA8-AE1E-F9FEC292B5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1" name="AutoShape 629">
                  <a:extLst>
                    <a:ext uri="{FF2B5EF4-FFF2-40B4-BE49-F238E27FC236}">
                      <a16:creationId xmlns:a16="http://schemas.microsoft.com/office/drawing/2014/main" id="{D25D822B-E242-4820-A568-FC73FE63DE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2" name="AutoShape 630">
                  <a:extLst>
                    <a:ext uri="{FF2B5EF4-FFF2-40B4-BE49-F238E27FC236}">
                      <a16:creationId xmlns:a16="http://schemas.microsoft.com/office/drawing/2014/main" id="{6F165C97-F8C2-4742-8A2E-45AB7E51E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3" name="AutoShape 631">
                  <a:extLst>
                    <a:ext uri="{FF2B5EF4-FFF2-40B4-BE49-F238E27FC236}">
                      <a16:creationId xmlns:a16="http://schemas.microsoft.com/office/drawing/2014/main" id="{12AE7BAB-B0F8-432D-8530-73234D031E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4" name="AutoShape 632">
                  <a:extLst>
                    <a:ext uri="{FF2B5EF4-FFF2-40B4-BE49-F238E27FC236}">
                      <a16:creationId xmlns:a16="http://schemas.microsoft.com/office/drawing/2014/main" id="{8D939357-C77B-461A-93C3-F4C532E38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5" name="AutoShape 633">
                  <a:extLst>
                    <a:ext uri="{FF2B5EF4-FFF2-40B4-BE49-F238E27FC236}">
                      <a16:creationId xmlns:a16="http://schemas.microsoft.com/office/drawing/2014/main" id="{A26BA773-1BAC-4B37-B070-BDC4AC91D9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6" name="AutoShape 634">
                  <a:extLst>
                    <a:ext uri="{FF2B5EF4-FFF2-40B4-BE49-F238E27FC236}">
                      <a16:creationId xmlns:a16="http://schemas.microsoft.com/office/drawing/2014/main" id="{53CF85A6-841A-4DCA-9C55-FE2BBE7DE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7" name="AutoShape 635">
                  <a:extLst>
                    <a:ext uri="{FF2B5EF4-FFF2-40B4-BE49-F238E27FC236}">
                      <a16:creationId xmlns:a16="http://schemas.microsoft.com/office/drawing/2014/main" id="{CA2D534A-024F-490C-B813-BDB8D383B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8" name="AutoShape 636">
                  <a:extLst>
                    <a:ext uri="{FF2B5EF4-FFF2-40B4-BE49-F238E27FC236}">
                      <a16:creationId xmlns:a16="http://schemas.microsoft.com/office/drawing/2014/main" id="{80913695-2ED3-4F0B-892A-038CEB3AE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9" name="AutoShape 637">
                  <a:extLst>
                    <a:ext uri="{FF2B5EF4-FFF2-40B4-BE49-F238E27FC236}">
                      <a16:creationId xmlns:a16="http://schemas.microsoft.com/office/drawing/2014/main" id="{A6E57228-B8D4-48FD-99FF-8B52CB4C3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0" name="AutoShape 638">
                  <a:extLst>
                    <a:ext uri="{FF2B5EF4-FFF2-40B4-BE49-F238E27FC236}">
                      <a16:creationId xmlns:a16="http://schemas.microsoft.com/office/drawing/2014/main" id="{44F2DCEC-9D50-4B3A-A187-6EE7D6BD7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1" name="AutoShape 639">
                  <a:extLst>
                    <a:ext uri="{FF2B5EF4-FFF2-40B4-BE49-F238E27FC236}">
                      <a16:creationId xmlns:a16="http://schemas.microsoft.com/office/drawing/2014/main" id="{A2861DF6-9A6B-4603-AE03-D93333F12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2" name="AutoShape 640">
                  <a:extLst>
                    <a:ext uri="{FF2B5EF4-FFF2-40B4-BE49-F238E27FC236}">
                      <a16:creationId xmlns:a16="http://schemas.microsoft.com/office/drawing/2014/main" id="{D78C5CA7-5F77-4C76-A836-52E998C819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3" name="AutoShape 641">
                  <a:extLst>
                    <a:ext uri="{FF2B5EF4-FFF2-40B4-BE49-F238E27FC236}">
                      <a16:creationId xmlns:a16="http://schemas.microsoft.com/office/drawing/2014/main" id="{353275B8-A86C-4AB1-A85A-EC1C8BFF20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4" name="AutoShape 642">
                  <a:extLst>
                    <a:ext uri="{FF2B5EF4-FFF2-40B4-BE49-F238E27FC236}">
                      <a16:creationId xmlns:a16="http://schemas.microsoft.com/office/drawing/2014/main" id="{F12681F2-9C15-43B7-AA70-EC0A1D6DC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5" name="AutoShape 643">
                  <a:extLst>
                    <a:ext uri="{FF2B5EF4-FFF2-40B4-BE49-F238E27FC236}">
                      <a16:creationId xmlns:a16="http://schemas.microsoft.com/office/drawing/2014/main" id="{0339B348-3119-4C52-B0BC-8A68CA47B6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6" name="AutoShape 644">
                  <a:extLst>
                    <a:ext uri="{FF2B5EF4-FFF2-40B4-BE49-F238E27FC236}">
                      <a16:creationId xmlns:a16="http://schemas.microsoft.com/office/drawing/2014/main" id="{C6BA390D-CD6B-45E0-ACCF-3B5358BA67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7" name="AutoShape 645">
                  <a:extLst>
                    <a:ext uri="{FF2B5EF4-FFF2-40B4-BE49-F238E27FC236}">
                      <a16:creationId xmlns:a16="http://schemas.microsoft.com/office/drawing/2014/main" id="{C0F186BA-78E4-43C1-A71F-BC1078B4C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8" name="AutoShape 646">
                  <a:extLst>
                    <a:ext uri="{FF2B5EF4-FFF2-40B4-BE49-F238E27FC236}">
                      <a16:creationId xmlns:a16="http://schemas.microsoft.com/office/drawing/2014/main" id="{ED8C0369-6F79-4CE6-BEF4-7ABDE73A5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79" name="AutoShape 647">
                  <a:extLst>
                    <a:ext uri="{FF2B5EF4-FFF2-40B4-BE49-F238E27FC236}">
                      <a16:creationId xmlns:a16="http://schemas.microsoft.com/office/drawing/2014/main" id="{0CAF80E2-75C5-44E0-80C2-5FADA3CA6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0" name="AutoShape 648">
                  <a:extLst>
                    <a:ext uri="{FF2B5EF4-FFF2-40B4-BE49-F238E27FC236}">
                      <a16:creationId xmlns:a16="http://schemas.microsoft.com/office/drawing/2014/main" id="{62A39A6C-168D-43EC-9719-0CA248487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1" name="AutoShape 649">
                  <a:extLst>
                    <a:ext uri="{FF2B5EF4-FFF2-40B4-BE49-F238E27FC236}">
                      <a16:creationId xmlns:a16="http://schemas.microsoft.com/office/drawing/2014/main" id="{4533BEE6-5564-4474-B1BD-7190F12B5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2" name="AutoShape 650">
                  <a:extLst>
                    <a:ext uri="{FF2B5EF4-FFF2-40B4-BE49-F238E27FC236}">
                      <a16:creationId xmlns:a16="http://schemas.microsoft.com/office/drawing/2014/main" id="{3CE8DBAE-53D3-4117-9153-FEDB03779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83" name="Group 651">
                <a:extLst>
                  <a:ext uri="{FF2B5EF4-FFF2-40B4-BE49-F238E27FC236}">
                    <a16:creationId xmlns:a16="http://schemas.microsoft.com/office/drawing/2014/main" id="{8DF7CCCC-0BEB-4C0C-BD14-DEF82DEC2E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2593"/>
                <a:ext cx="1316" cy="21"/>
                <a:chOff x="1338" y="709"/>
                <a:chExt cx="2995" cy="48"/>
              </a:xfrm>
            </p:grpSpPr>
            <p:sp>
              <p:nvSpPr>
                <p:cNvPr id="19084" name="AutoShape 652">
                  <a:extLst>
                    <a:ext uri="{FF2B5EF4-FFF2-40B4-BE49-F238E27FC236}">
                      <a16:creationId xmlns:a16="http://schemas.microsoft.com/office/drawing/2014/main" id="{E18A0C4D-4525-44BE-869E-74DF61E51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5" name="AutoShape 653">
                  <a:extLst>
                    <a:ext uri="{FF2B5EF4-FFF2-40B4-BE49-F238E27FC236}">
                      <a16:creationId xmlns:a16="http://schemas.microsoft.com/office/drawing/2014/main" id="{4C0442F3-F482-4498-8DC8-90E76AEFA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6" name="AutoShape 654">
                  <a:extLst>
                    <a:ext uri="{FF2B5EF4-FFF2-40B4-BE49-F238E27FC236}">
                      <a16:creationId xmlns:a16="http://schemas.microsoft.com/office/drawing/2014/main" id="{84D57096-2F89-4241-929D-BD0173D2D9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7" name="AutoShape 655">
                  <a:extLst>
                    <a:ext uri="{FF2B5EF4-FFF2-40B4-BE49-F238E27FC236}">
                      <a16:creationId xmlns:a16="http://schemas.microsoft.com/office/drawing/2014/main" id="{102B46E7-9BE8-4656-9F69-6EE21C7959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8" name="AutoShape 656">
                  <a:extLst>
                    <a:ext uri="{FF2B5EF4-FFF2-40B4-BE49-F238E27FC236}">
                      <a16:creationId xmlns:a16="http://schemas.microsoft.com/office/drawing/2014/main" id="{9E926D0F-4DF4-4DC0-B44D-D9C1E6C28D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89" name="AutoShape 657">
                  <a:extLst>
                    <a:ext uri="{FF2B5EF4-FFF2-40B4-BE49-F238E27FC236}">
                      <a16:creationId xmlns:a16="http://schemas.microsoft.com/office/drawing/2014/main" id="{ED8CE517-AE51-4DE9-8AA4-638950CD5D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0" name="AutoShape 658">
                  <a:extLst>
                    <a:ext uri="{FF2B5EF4-FFF2-40B4-BE49-F238E27FC236}">
                      <a16:creationId xmlns:a16="http://schemas.microsoft.com/office/drawing/2014/main" id="{225BAECB-0767-4F84-A156-97F791BA42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1" name="AutoShape 659">
                  <a:extLst>
                    <a:ext uri="{FF2B5EF4-FFF2-40B4-BE49-F238E27FC236}">
                      <a16:creationId xmlns:a16="http://schemas.microsoft.com/office/drawing/2014/main" id="{6E01679E-798B-4E4B-AA6F-4D5D9133A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2" name="AutoShape 660">
                  <a:extLst>
                    <a:ext uri="{FF2B5EF4-FFF2-40B4-BE49-F238E27FC236}">
                      <a16:creationId xmlns:a16="http://schemas.microsoft.com/office/drawing/2014/main" id="{66A2A7B9-6B49-47A7-9837-DE14D7BF0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3" name="AutoShape 661">
                  <a:extLst>
                    <a:ext uri="{FF2B5EF4-FFF2-40B4-BE49-F238E27FC236}">
                      <a16:creationId xmlns:a16="http://schemas.microsoft.com/office/drawing/2014/main" id="{DFBF4EB8-F7C3-4B88-80F0-39C412A07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4" name="AutoShape 662">
                  <a:extLst>
                    <a:ext uri="{FF2B5EF4-FFF2-40B4-BE49-F238E27FC236}">
                      <a16:creationId xmlns:a16="http://schemas.microsoft.com/office/drawing/2014/main" id="{AB59149B-30CC-4D56-8421-0C8C09EC47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5" name="AutoShape 663">
                  <a:extLst>
                    <a:ext uri="{FF2B5EF4-FFF2-40B4-BE49-F238E27FC236}">
                      <a16:creationId xmlns:a16="http://schemas.microsoft.com/office/drawing/2014/main" id="{ACA66CC0-49A5-404F-9250-D70DC42F8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6" name="AutoShape 664">
                  <a:extLst>
                    <a:ext uri="{FF2B5EF4-FFF2-40B4-BE49-F238E27FC236}">
                      <a16:creationId xmlns:a16="http://schemas.microsoft.com/office/drawing/2014/main" id="{2D808E2B-7BBF-460A-A8E3-0461FBC6A4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7" name="AutoShape 665">
                  <a:extLst>
                    <a:ext uri="{FF2B5EF4-FFF2-40B4-BE49-F238E27FC236}">
                      <a16:creationId xmlns:a16="http://schemas.microsoft.com/office/drawing/2014/main" id="{5EEE1BDC-8B03-409B-B016-E27CCFB4D9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8" name="AutoShape 666">
                  <a:extLst>
                    <a:ext uri="{FF2B5EF4-FFF2-40B4-BE49-F238E27FC236}">
                      <a16:creationId xmlns:a16="http://schemas.microsoft.com/office/drawing/2014/main" id="{CF779BAB-1527-41D5-A111-022EC4B46E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99" name="AutoShape 667">
                  <a:extLst>
                    <a:ext uri="{FF2B5EF4-FFF2-40B4-BE49-F238E27FC236}">
                      <a16:creationId xmlns:a16="http://schemas.microsoft.com/office/drawing/2014/main" id="{12FDDE18-A039-42D5-9A64-8F698123D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0" name="AutoShape 668">
                  <a:extLst>
                    <a:ext uri="{FF2B5EF4-FFF2-40B4-BE49-F238E27FC236}">
                      <a16:creationId xmlns:a16="http://schemas.microsoft.com/office/drawing/2014/main" id="{69614397-A618-4E72-AC77-69C72BD766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1" name="AutoShape 669">
                  <a:extLst>
                    <a:ext uri="{FF2B5EF4-FFF2-40B4-BE49-F238E27FC236}">
                      <a16:creationId xmlns:a16="http://schemas.microsoft.com/office/drawing/2014/main" id="{BEBB932D-DEBF-4C1D-A516-5E6DD72A2B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2" name="AutoShape 670">
                  <a:extLst>
                    <a:ext uri="{FF2B5EF4-FFF2-40B4-BE49-F238E27FC236}">
                      <a16:creationId xmlns:a16="http://schemas.microsoft.com/office/drawing/2014/main" id="{6E643AB5-5464-45C8-B104-223C3C4AA6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3" name="AutoShape 671">
                  <a:extLst>
                    <a:ext uri="{FF2B5EF4-FFF2-40B4-BE49-F238E27FC236}">
                      <a16:creationId xmlns:a16="http://schemas.microsoft.com/office/drawing/2014/main" id="{D3165D6D-D89B-494E-AB89-F0E17CEB2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4" name="AutoShape 672">
                  <a:extLst>
                    <a:ext uri="{FF2B5EF4-FFF2-40B4-BE49-F238E27FC236}">
                      <a16:creationId xmlns:a16="http://schemas.microsoft.com/office/drawing/2014/main" id="{CF8CD285-2ED3-4130-9DDD-951ECC43B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5" name="AutoShape 673">
                  <a:extLst>
                    <a:ext uri="{FF2B5EF4-FFF2-40B4-BE49-F238E27FC236}">
                      <a16:creationId xmlns:a16="http://schemas.microsoft.com/office/drawing/2014/main" id="{40C951D8-1C3F-47FA-8F9C-0825C837E0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6" name="AutoShape 674">
                  <a:extLst>
                    <a:ext uri="{FF2B5EF4-FFF2-40B4-BE49-F238E27FC236}">
                      <a16:creationId xmlns:a16="http://schemas.microsoft.com/office/drawing/2014/main" id="{AC730280-F6A8-4E4A-AFFE-FC37E2C05F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7" name="AutoShape 675">
                  <a:extLst>
                    <a:ext uri="{FF2B5EF4-FFF2-40B4-BE49-F238E27FC236}">
                      <a16:creationId xmlns:a16="http://schemas.microsoft.com/office/drawing/2014/main" id="{09EA6C96-701F-43B6-8813-52F6A9F65D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8" name="AutoShape 676">
                  <a:extLst>
                    <a:ext uri="{FF2B5EF4-FFF2-40B4-BE49-F238E27FC236}">
                      <a16:creationId xmlns:a16="http://schemas.microsoft.com/office/drawing/2014/main" id="{7B21425B-D3B3-430F-AD3B-5FC0D09693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09" name="AutoShape 677">
                  <a:extLst>
                    <a:ext uri="{FF2B5EF4-FFF2-40B4-BE49-F238E27FC236}">
                      <a16:creationId xmlns:a16="http://schemas.microsoft.com/office/drawing/2014/main" id="{D8470C39-2D67-4DC7-B476-5C0ADF9C2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0" name="AutoShape 678">
                  <a:extLst>
                    <a:ext uri="{FF2B5EF4-FFF2-40B4-BE49-F238E27FC236}">
                      <a16:creationId xmlns:a16="http://schemas.microsoft.com/office/drawing/2014/main" id="{520EE1EE-7ADA-4404-8718-E015CDBFA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1" name="AutoShape 679">
                  <a:extLst>
                    <a:ext uri="{FF2B5EF4-FFF2-40B4-BE49-F238E27FC236}">
                      <a16:creationId xmlns:a16="http://schemas.microsoft.com/office/drawing/2014/main" id="{471FD67D-6C2B-4D92-8463-F2D04B149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2" name="AutoShape 680">
                  <a:extLst>
                    <a:ext uri="{FF2B5EF4-FFF2-40B4-BE49-F238E27FC236}">
                      <a16:creationId xmlns:a16="http://schemas.microsoft.com/office/drawing/2014/main" id="{72F437B3-3323-4232-A3C4-CC4B3ABD9B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3" name="AutoShape 681">
                  <a:extLst>
                    <a:ext uri="{FF2B5EF4-FFF2-40B4-BE49-F238E27FC236}">
                      <a16:creationId xmlns:a16="http://schemas.microsoft.com/office/drawing/2014/main" id="{0E0051BE-67AC-47D2-AF2F-A4403443A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4" name="AutoShape 682">
                  <a:extLst>
                    <a:ext uri="{FF2B5EF4-FFF2-40B4-BE49-F238E27FC236}">
                      <a16:creationId xmlns:a16="http://schemas.microsoft.com/office/drawing/2014/main" id="{3264F71D-5345-420D-9612-739F53430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5" name="AutoShape 683">
                  <a:extLst>
                    <a:ext uri="{FF2B5EF4-FFF2-40B4-BE49-F238E27FC236}">
                      <a16:creationId xmlns:a16="http://schemas.microsoft.com/office/drawing/2014/main" id="{D41E3CC7-7D61-40DB-9732-14A822CE0E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6" name="AutoShape 684">
                  <a:extLst>
                    <a:ext uri="{FF2B5EF4-FFF2-40B4-BE49-F238E27FC236}">
                      <a16:creationId xmlns:a16="http://schemas.microsoft.com/office/drawing/2014/main" id="{4F9DC9FA-B655-4C80-85E7-04F0A26FD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7" name="AutoShape 685">
                  <a:extLst>
                    <a:ext uri="{FF2B5EF4-FFF2-40B4-BE49-F238E27FC236}">
                      <a16:creationId xmlns:a16="http://schemas.microsoft.com/office/drawing/2014/main" id="{093463F9-6FAC-4BC6-865E-2259F79B9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8" name="AutoShape 686">
                  <a:extLst>
                    <a:ext uri="{FF2B5EF4-FFF2-40B4-BE49-F238E27FC236}">
                      <a16:creationId xmlns:a16="http://schemas.microsoft.com/office/drawing/2014/main" id="{157F18A8-285E-4A73-869B-2D719BACA1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19" name="AutoShape 687">
                  <a:extLst>
                    <a:ext uri="{FF2B5EF4-FFF2-40B4-BE49-F238E27FC236}">
                      <a16:creationId xmlns:a16="http://schemas.microsoft.com/office/drawing/2014/main" id="{379CA5B7-6EEF-43DE-85F5-6ECF41343F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20" name="AutoShape 688">
                  <a:extLst>
                    <a:ext uri="{FF2B5EF4-FFF2-40B4-BE49-F238E27FC236}">
                      <a16:creationId xmlns:a16="http://schemas.microsoft.com/office/drawing/2014/main" id="{CA6097B0-5783-41A2-B861-7D2D062F9E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9121" name="Group 689">
              <a:extLst>
                <a:ext uri="{FF2B5EF4-FFF2-40B4-BE49-F238E27FC236}">
                  <a16:creationId xmlns:a16="http://schemas.microsoft.com/office/drawing/2014/main" id="{BA71F066-A587-4747-BAB6-DD1010465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3" y="2296"/>
              <a:ext cx="680" cy="136"/>
              <a:chOff x="2245" y="1480"/>
              <a:chExt cx="680" cy="136"/>
            </a:xfrm>
          </p:grpSpPr>
          <p:grpSp>
            <p:nvGrpSpPr>
              <p:cNvPr id="19122" name="Group 690">
                <a:extLst>
                  <a:ext uri="{FF2B5EF4-FFF2-40B4-BE49-F238E27FC236}">
                    <a16:creationId xmlns:a16="http://schemas.microsoft.com/office/drawing/2014/main" id="{DBA0194C-B033-467A-9029-95A1F6AF2A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5" y="1533"/>
                <a:ext cx="680" cy="30"/>
                <a:chOff x="2245" y="1207"/>
                <a:chExt cx="680" cy="30"/>
              </a:xfrm>
            </p:grpSpPr>
            <p:sp>
              <p:nvSpPr>
                <p:cNvPr id="19123" name="AutoShape 691">
                  <a:extLst>
                    <a:ext uri="{FF2B5EF4-FFF2-40B4-BE49-F238E27FC236}">
                      <a16:creationId xmlns:a16="http://schemas.microsoft.com/office/drawing/2014/main" id="{F9FDA9DB-829F-48C8-9F18-E70A1ED62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5" y="1207"/>
                  <a:ext cx="680" cy="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24" name="AutoShape 692">
                  <a:extLst>
                    <a:ext uri="{FF2B5EF4-FFF2-40B4-BE49-F238E27FC236}">
                      <a16:creationId xmlns:a16="http://schemas.microsoft.com/office/drawing/2014/main" id="{6A026112-917C-4C63-839B-823A7DB39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211"/>
                  <a:ext cx="643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tint val="41176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25" name="Group 693">
                <a:extLst>
                  <a:ext uri="{FF2B5EF4-FFF2-40B4-BE49-F238E27FC236}">
                    <a16:creationId xmlns:a16="http://schemas.microsoft.com/office/drawing/2014/main" id="{65AF75D7-F8EB-47BA-BE66-9AE7DD38E9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17" y="1480"/>
                <a:ext cx="136" cy="136"/>
                <a:chOff x="2585" y="958"/>
                <a:chExt cx="136" cy="136"/>
              </a:xfrm>
            </p:grpSpPr>
            <p:sp>
              <p:nvSpPr>
                <p:cNvPr id="19126" name="Oval 694">
                  <a:extLst>
                    <a:ext uri="{FF2B5EF4-FFF2-40B4-BE49-F238E27FC236}">
                      <a16:creationId xmlns:a16="http://schemas.microsoft.com/office/drawing/2014/main" id="{86C75D9F-1DA3-432D-9118-41D61D2712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5" y="958"/>
                  <a:ext cx="136" cy="136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27" name="Oval 695">
                  <a:extLst>
                    <a:ext uri="{FF2B5EF4-FFF2-40B4-BE49-F238E27FC236}">
                      <a16:creationId xmlns:a16="http://schemas.microsoft.com/office/drawing/2014/main" id="{4369218F-0FAF-4714-A8FC-9B5D8363D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4" y="967"/>
                  <a:ext cx="117" cy="11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28" name="Oval 696">
                  <a:extLst>
                    <a:ext uri="{FF2B5EF4-FFF2-40B4-BE49-F238E27FC236}">
                      <a16:creationId xmlns:a16="http://schemas.microsoft.com/office/drawing/2014/main" id="{D9A06F0A-59C1-4F7D-AF83-557B080D2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8" y="972"/>
                  <a:ext cx="110" cy="1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29" name="AutoShape 697">
              <a:extLst>
                <a:ext uri="{FF2B5EF4-FFF2-40B4-BE49-F238E27FC236}">
                  <a16:creationId xmlns:a16="http://schemas.microsoft.com/office/drawing/2014/main" id="{1EC320D0-AB8F-4BFB-A965-18A4C07FA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2115"/>
              <a:ext cx="181" cy="136"/>
            </a:xfrm>
            <a:prstGeom prst="roundRect">
              <a:avLst>
                <a:gd name="adj" fmla="val 13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30" name="Group 698">
              <a:extLst>
                <a:ext uri="{FF2B5EF4-FFF2-40B4-BE49-F238E27FC236}">
                  <a16:creationId xmlns:a16="http://schemas.microsoft.com/office/drawing/2014/main" id="{BE896F92-4AB0-4652-8E2C-35E6E1374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7" y="2532"/>
              <a:ext cx="103" cy="54"/>
              <a:chOff x="1383" y="2163"/>
              <a:chExt cx="149" cy="54"/>
            </a:xfrm>
          </p:grpSpPr>
          <p:sp>
            <p:nvSpPr>
              <p:cNvPr id="19131" name="AutoShape 699">
                <a:extLst>
                  <a:ext uri="{FF2B5EF4-FFF2-40B4-BE49-F238E27FC236}">
                    <a16:creationId xmlns:a16="http://schemas.microsoft.com/office/drawing/2014/main" id="{40203A0C-6A38-4C2A-921F-4DF3324B9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163"/>
                <a:ext cx="149" cy="5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2" name="AutoShape 700">
                <a:extLst>
                  <a:ext uri="{FF2B5EF4-FFF2-40B4-BE49-F238E27FC236}">
                    <a16:creationId xmlns:a16="http://schemas.microsoft.com/office/drawing/2014/main" id="{CE67A56F-B928-4661-B8B6-8CB652CF3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9" y="2168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133" name="Group 701">
              <a:extLst>
                <a:ext uri="{FF2B5EF4-FFF2-40B4-BE49-F238E27FC236}">
                  <a16:creationId xmlns:a16="http://schemas.microsoft.com/office/drawing/2014/main" id="{916AF0B4-D8C3-4AAF-8CEB-F7AB01987A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2115"/>
              <a:ext cx="181" cy="136"/>
              <a:chOff x="1973" y="2115"/>
              <a:chExt cx="181" cy="136"/>
            </a:xfrm>
          </p:grpSpPr>
          <p:sp>
            <p:nvSpPr>
              <p:cNvPr id="19134" name="AutoShape 702">
                <a:extLst>
                  <a:ext uri="{FF2B5EF4-FFF2-40B4-BE49-F238E27FC236}">
                    <a16:creationId xmlns:a16="http://schemas.microsoft.com/office/drawing/2014/main" id="{BF315D8F-1C00-4AAD-B604-D90C35F73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73" y="2115"/>
                <a:ext cx="181" cy="136"/>
              </a:xfrm>
              <a:prstGeom prst="bevel">
                <a:avLst>
                  <a:gd name="adj" fmla="val 13972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5" name="AutoShape 703">
                <a:extLst>
                  <a:ext uri="{FF2B5EF4-FFF2-40B4-BE49-F238E27FC236}">
                    <a16:creationId xmlns:a16="http://schemas.microsoft.com/office/drawing/2014/main" id="{4CAF4D03-42E7-4039-B336-BCC25BC36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2160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/>
                  </a:gs>
                  <a:gs pos="50000">
                    <a:srgbClr val="5F5F5F">
                      <a:gamma/>
                      <a:tint val="73725"/>
                      <a:invGamma/>
                    </a:srgbClr>
                  </a:gs>
                  <a:gs pos="100000">
                    <a:srgbClr val="5F5F5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6" name="AutoShape 704">
                <a:extLst>
                  <a:ext uri="{FF2B5EF4-FFF2-40B4-BE49-F238E27FC236}">
                    <a16:creationId xmlns:a16="http://schemas.microsoft.com/office/drawing/2014/main" id="{06E15AE8-CC7E-4FB1-B042-B06C957E9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0" y="2168"/>
                <a:ext cx="105" cy="29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137" name="Group 705">
              <a:extLst>
                <a:ext uri="{FF2B5EF4-FFF2-40B4-BE49-F238E27FC236}">
                  <a16:creationId xmlns:a16="http://schemas.microsoft.com/office/drawing/2014/main" id="{824279E9-365C-406C-B771-A19DB38B0E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7" y="2341"/>
              <a:ext cx="90" cy="91"/>
              <a:chOff x="1837" y="2341"/>
              <a:chExt cx="90" cy="91"/>
            </a:xfrm>
          </p:grpSpPr>
          <p:sp>
            <p:nvSpPr>
              <p:cNvPr id="19138" name="Rectangle 706">
                <a:extLst>
                  <a:ext uri="{FF2B5EF4-FFF2-40B4-BE49-F238E27FC236}">
                    <a16:creationId xmlns:a16="http://schemas.microsoft.com/office/drawing/2014/main" id="{5E015BF3-42ED-4873-ACAE-8220F60AA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1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39" name="Group 707">
                <a:extLst>
                  <a:ext uri="{FF2B5EF4-FFF2-40B4-BE49-F238E27FC236}">
                    <a16:creationId xmlns:a16="http://schemas.microsoft.com/office/drawing/2014/main" id="{1208D36D-9534-4354-89C9-1DFA342DFF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37" y="2341"/>
                <a:ext cx="90" cy="91"/>
                <a:chOff x="1837" y="2341"/>
                <a:chExt cx="90" cy="91"/>
              </a:xfrm>
            </p:grpSpPr>
            <p:sp>
              <p:nvSpPr>
                <p:cNvPr id="19140" name="AutoShape 708">
                  <a:extLst>
                    <a:ext uri="{FF2B5EF4-FFF2-40B4-BE49-F238E27FC236}">
                      <a16:creationId xmlns:a16="http://schemas.microsoft.com/office/drawing/2014/main" id="{AAD5F1D5-973C-414D-8ACC-42B85AF92E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7" y="2341"/>
                  <a:ext cx="90" cy="91"/>
                </a:xfrm>
                <a:prstGeom prst="flowChartDelay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9141" name="Group 709">
                  <a:extLst>
                    <a:ext uri="{FF2B5EF4-FFF2-40B4-BE49-F238E27FC236}">
                      <a16:creationId xmlns:a16="http://schemas.microsoft.com/office/drawing/2014/main" id="{BE0E0612-A537-4A7F-BA61-947623C935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6" y="2361"/>
                  <a:ext cx="52" cy="50"/>
                  <a:chOff x="1531" y="2268"/>
                  <a:chExt cx="112" cy="108"/>
                </a:xfrm>
              </p:grpSpPr>
              <p:sp>
                <p:nvSpPr>
                  <p:cNvPr id="19142" name="Oval 710">
                    <a:extLst>
                      <a:ext uri="{FF2B5EF4-FFF2-40B4-BE49-F238E27FC236}">
                        <a16:creationId xmlns:a16="http://schemas.microsoft.com/office/drawing/2014/main" id="{D1F26017-1921-4889-899C-4F9A564EC2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31" y="2268"/>
                    <a:ext cx="112" cy="10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3" name="Oval 711">
                    <a:extLst>
                      <a:ext uri="{FF2B5EF4-FFF2-40B4-BE49-F238E27FC236}">
                        <a16:creationId xmlns:a16="http://schemas.microsoft.com/office/drawing/2014/main" id="{822DA94D-0CCD-477C-A374-D0C661BC74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42" y="2279"/>
                    <a:ext cx="90" cy="87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4" name="Oval 712">
                    <a:extLst>
                      <a:ext uri="{FF2B5EF4-FFF2-40B4-BE49-F238E27FC236}">
                        <a16:creationId xmlns:a16="http://schemas.microsoft.com/office/drawing/2014/main" id="{A002C709-86CE-483C-9D1C-31AFEEA133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50" y="2285"/>
                    <a:ext cx="73" cy="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5" name="Oval 713">
                    <a:extLst>
                      <a:ext uri="{FF2B5EF4-FFF2-40B4-BE49-F238E27FC236}">
                        <a16:creationId xmlns:a16="http://schemas.microsoft.com/office/drawing/2014/main" id="{6C27B926-11CC-414D-83C5-E613D4CC4F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2300"/>
                    <a:ext cx="44" cy="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>
                          <a:gamma/>
                          <a:shade val="46275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6" name="Rectangle 714">
                    <a:extLst>
                      <a:ext uri="{FF2B5EF4-FFF2-40B4-BE49-F238E27FC236}">
                        <a16:creationId xmlns:a16="http://schemas.microsoft.com/office/drawing/2014/main" id="{C2355E46-B7E1-4D2E-9A8F-7FDD595826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281"/>
                    <a:ext cx="6" cy="62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147" name="Group 715">
            <a:extLst>
              <a:ext uri="{FF2B5EF4-FFF2-40B4-BE49-F238E27FC236}">
                <a16:creationId xmlns:a16="http://schemas.microsoft.com/office/drawing/2014/main" id="{8576492F-26E4-42EA-B042-A7DD65200E2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412875"/>
            <a:ext cx="1584325" cy="327025"/>
            <a:chOff x="1791" y="1389"/>
            <a:chExt cx="1543" cy="318"/>
          </a:xfrm>
        </p:grpSpPr>
        <p:sp>
          <p:nvSpPr>
            <p:cNvPr id="19148" name="Rectangle 716">
              <a:extLst>
                <a:ext uri="{FF2B5EF4-FFF2-40B4-BE49-F238E27FC236}">
                  <a16:creationId xmlns:a16="http://schemas.microsoft.com/office/drawing/2014/main" id="{88689AA6-D8CB-4C90-B9F6-04C83F3C9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1389"/>
              <a:ext cx="91" cy="317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49" name="Rectangle 717">
              <a:extLst>
                <a:ext uri="{FF2B5EF4-FFF2-40B4-BE49-F238E27FC236}">
                  <a16:creationId xmlns:a16="http://schemas.microsoft.com/office/drawing/2014/main" id="{9F3A6414-B6E2-4941-8691-373DDA8D8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1389"/>
              <a:ext cx="91" cy="317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0" name="AutoShape 718">
              <a:extLst>
                <a:ext uri="{FF2B5EF4-FFF2-40B4-BE49-F238E27FC236}">
                  <a16:creationId xmlns:a16="http://schemas.microsoft.com/office/drawing/2014/main" id="{AEC10BCA-A0A6-4179-895C-3041B4C61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1389"/>
              <a:ext cx="1451" cy="318"/>
            </a:xfrm>
            <a:prstGeom prst="roundRect">
              <a:avLst>
                <a:gd name="adj" fmla="val 660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1" name="AutoShape 719">
              <a:extLst>
                <a:ext uri="{FF2B5EF4-FFF2-40B4-BE49-F238E27FC236}">
                  <a16:creationId xmlns:a16="http://schemas.microsoft.com/office/drawing/2014/main" id="{02FE4F58-49A8-49AE-8D00-748D51FD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1389"/>
              <a:ext cx="1406" cy="318"/>
            </a:xfrm>
            <a:prstGeom prst="roundRect">
              <a:avLst>
                <a:gd name="adj" fmla="val 6602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AEAEA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52" name="Group 720">
              <a:extLst>
                <a:ext uri="{FF2B5EF4-FFF2-40B4-BE49-F238E27FC236}">
                  <a16:creationId xmlns:a16="http://schemas.microsoft.com/office/drawing/2014/main" id="{CB3A428D-C168-4D9C-ADC8-27D14441D2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4" y="1413"/>
              <a:ext cx="1317" cy="269"/>
              <a:chOff x="1926" y="1413"/>
              <a:chExt cx="1317" cy="269"/>
            </a:xfrm>
          </p:grpSpPr>
          <p:grpSp>
            <p:nvGrpSpPr>
              <p:cNvPr id="19153" name="Group 721">
                <a:extLst>
                  <a:ext uri="{FF2B5EF4-FFF2-40B4-BE49-F238E27FC236}">
                    <a16:creationId xmlns:a16="http://schemas.microsoft.com/office/drawing/2014/main" id="{BB8123A5-DD64-445D-972F-5D4C6389F3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413"/>
                <a:ext cx="1316" cy="21"/>
                <a:chOff x="1338" y="709"/>
                <a:chExt cx="2995" cy="48"/>
              </a:xfrm>
            </p:grpSpPr>
            <p:sp>
              <p:nvSpPr>
                <p:cNvPr id="19154" name="AutoShape 722">
                  <a:extLst>
                    <a:ext uri="{FF2B5EF4-FFF2-40B4-BE49-F238E27FC236}">
                      <a16:creationId xmlns:a16="http://schemas.microsoft.com/office/drawing/2014/main" id="{E2416829-1F62-4C47-A9DD-EBBB36D4F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55" name="AutoShape 723">
                  <a:extLst>
                    <a:ext uri="{FF2B5EF4-FFF2-40B4-BE49-F238E27FC236}">
                      <a16:creationId xmlns:a16="http://schemas.microsoft.com/office/drawing/2014/main" id="{69D1231B-F9E2-4AAD-9723-491D3D8766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56" name="AutoShape 724">
                  <a:extLst>
                    <a:ext uri="{FF2B5EF4-FFF2-40B4-BE49-F238E27FC236}">
                      <a16:creationId xmlns:a16="http://schemas.microsoft.com/office/drawing/2014/main" id="{D5229A9A-C714-48CE-9CDE-72B2E41B6C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57" name="AutoShape 725">
                  <a:extLst>
                    <a:ext uri="{FF2B5EF4-FFF2-40B4-BE49-F238E27FC236}">
                      <a16:creationId xmlns:a16="http://schemas.microsoft.com/office/drawing/2014/main" id="{AF014908-C9BA-4215-BB49-A0F706C46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58" name="AutoShape 726">
                  <a:extLst>
                    <a:ext uri="{FF2B5EF4-FFF2-40B4-BE49-F238E27FC236}">
                      <a16:creationId xmlns:a16="http://schemas.microsoft.com/office/drawing/2014/main" id="{F03050A4-45AC-42FA-9063-3748845E06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59" name="AutoShape 727">
                  <a:extLst>
                    <a:ext uri="{FF2B5EF4-FFF2-40B4-BE49-F238E27FC236}">
                      <a16:creationId xmlns:a16="http://schemas.microsoft.com/office/drawing/2014/main" id="{F104D14C-9825-46CA-A3AE-A577CAF4A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0" name="AutoShape 728">
                  <a:extLst>
                    <a:ext uri="{FF2B5EF4-FFF2-40B4-BE49-F238E27FC236}">
                      <a16:creationId xmlns:a16="http://schemas.microsoft.com/office/drawing/2014/main" id="{E422A41A-68E1-4F1F-90AF-A6435CEF2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1" name="AutoShape 729">
                  <a:extLst>
                    <a:ext uri="{FF2B5EF4-FFF2-40B4-BE49-F238E27FC236}">
                      <a16:creationId xmlns:a16="http://schemas.microsoft.com/office/drawing/2014/main" id="{EE63DB45-9D60-4D85-BC3D-78F5967E70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2" name="AutoShape 730">
                  <a:extLst>
                    <a:ext uri="{FF2B5EF4-FFF2-40B4-BE49-F238E27FC236}">
                      <a16:creationId xmlns:a16="http://schemas.microsoft.com/office/drawing/2014/main" id="{8562D8AF-A14F-43A5-B2AB-9DF99A752C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3" name="AutoShape 731">
                  <a:extLst>
                    <a:ext uri="{FF2B5EF4-FFF2-40B4-BE49-F238E27FC236}">
                      <a16:creationId xmlns:a16="http://schemas.microsoft.com/office/drawing/2014/main" id="{AA2BB440-86FE-48ED-BAF4-CBD456B744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4" name="AutoShape 732">
                  <a:extLst>
                    <a:ext uri="{FF2B5EF4-FFF2-40B4-BE49-F238E27FC236}">
                      <a16:creationId xmlns:a16="http://schemas.microsoft.com/office/drawing/2014/main" id="{8B54CBBF-70DB-4616-9A35-4D5372CE9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5" name="AutoShape 733">
                  <a:extLst>
                    <a:ext uri="{FF2B5EF4-FFF2-40B4-BE49-F238E27FC236}">
                      <a16:creationId xmlns:a16="http://schemas.microsoft.com/office/drawing/2014/main" id="{ACF695E6-3B6F-47A8-80AF-A9C50BBD9D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6" name="AutoShape 734">
                  <a:extLst>
                    <a:ext uri="{FF2B5EF4-FFF2-40B4-BE49-F238E27FC236}">
                      <a16:creationId xmlns:a16="http://schemas.microsoft.com/office/drawing/2014/main" id="{F1510EA1-E2AB-46E5-B136-50D5B3C59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7" name="AutoShape 735">
                  <a:extLst>
                    <a:ext uri="{FF2B5EF4-FFF2-40B4-BE49-F238E27FC236}">
                      <a16:creationId xmlns:a16="http://schemas.microsoft.com/office/drawing/2014/main" id="{68B6999F-BCF4-4CC4-BA56-C7299DA52C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8" name="AutoShape 736">
                  <a:extLst>
                    <a:ext uri="{FF2B5EF4-FFF2-40B4-BE49-F238E27FC236}">
                      <a16:creationId xmlns:a16="http://schemas.microsoft.com/office/drawing/2014/main" id="{5F4A5D3C-D0DB-4BCC-A174-020AC19C3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69" name="AutoShape 737">
                  <a:extLst>
                    <a:ext uri="{FF2B5EF4-FFF2-40B4-BE49-F238E27FC236}">
                      <a16:creationId xmlns:a16="http://schemas.microsoft.com/office/drawing/2014/main" id="{F13FC72E-0CC4-4A9A-A63D-38F75A6496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0" name="AutoShape 738">
                  <a:extLst>
                    <a:ext uri="{FF2B5EF4-FFF2-40B4-BE49-F238E27FC236}">
                      <a16:creationId xmlns:a16="http://schemas.microsoft.com/office/drawing/2014/main" id="{4E8355CF-8813-4145-B53D-B579B20D41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1" name="AutoShape 739">
                  <a:extLst>
                    <a:ext uri="{FF2B5EF4-FFF2-40B4-BE49-F238E27FC236}">
                      <a16:creationId xmlns:a16="http://schemas.microsoft.com/office/drawing/2014/main" id="{9AF70759-B5E1-4335-A211-583CA0118A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2" name="AutoShape 740">
                  <a:extLst>
                    <a:ext uri="{FF2B5EF4-FFF2-40B4-BE49-F238E27FC236}">
                      <a16:creationId xmlns:a16="http://schemas.microsoft.com/office/drawing/2014/main" id="{DCFFCD14-42A3-45EE-B90D-FA3387815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3" name="AutoShape 741">
                  <a:extLst>
                    <a:ext uri="{FF2B5EF4-FFF2-40B4-BE49-F238E27FC236}">
                      <a16:creationId xmlns:a16="http://schemas.microsoft.com/office/drawing/2014/main" id="{46FA5676-76F5-486C-B750-E07682458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4" name="AutoShape 742">
                  <a:extLst>
                    <a:ext uri="{FF2B5EF4-FFF2-40B4-BE49-F238E27FC236}">
                      <a16:creationId xmlns:a16="http://schemas.microsoft.com/office/drawing/2014/main" id="{525225C0-34E5-4E97-909E-82A8254AE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5" name="AutoShape 743">
                  <a:extLst>
                    <a:ext uri="{FF2B5EF4-FFF2-40B4-BE49-F238E27FC236}">
                      <a16:creationId xmlns:a16="http://schemas.microsoft.com/office/drawing/2014/main" id="{0D89DAE0-67C5-4CA2-9E26-A380627C5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6" name="AutoShape 744">
                  <a:extLst>
                    <a:ext uri="{FF2B5EF4-FFF2-40B4-BE49-F238E27FC236}">
                      <a16:creationId xmlns:a16="http://schemas.microsoft.com/office/drawing/2014/main" id="{C6D35ECF-BFBE-4388-BBF9-0C6EAAE33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7" name="AutoShape 745">
                  <a:extLst>
                    <a:ext uri="{FF2B5EF4-FFF2-40B4-BE49-F238E27FC236}">
                      <a16:creationId xmlns:a16="http://schemas.microsoft.com/office/drawing/2014/main" id="{C26158EF-5B50-487F-9E25-9C6D454645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8" name="AutoShape 746">
                  <a:extLst>
                    <a:ext uri="{FF2B5EF4-FFF2-40B4-BE49-F238E27FC236}">
                      <a16:creationId xmlns:a16="http://schemas.microsoft.com/office/drawing/2014/main" id="{F30A67B9-37FB-4255-A88B-C9A166B92B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79" name="AutoShape 747">
                  <a:extLst>
                    <a:ext uri="{FF2B5EF4-FFF2-40B4-BE49-F238E27FC236}">
                      <a16:creationId xmlns:a16="http://schemas.microsoft.com/office/drawing/2014/main" id="{BF264E29-F886-4A99-853C-99EA7F462E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0" name="AutoShape 748">
                  <a:extLst>
                    <a:ext uri="{FF2B5EF4-FFF2-40B4-BE49-F238E27FC236}">
                      <a16:creationId xmlns:a16="http://schemas.microsoft.com/office/drawing/2014/main" id="{7724F7CC-E35D-46B0-B7C3-E739390060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1" name="AutoShape 749">
                  <a:extLst>
                    <a:ext uri="{FF2B5EF4-FFF2-40B4-BE49-F238E27FC236}">
                      <a16:creationId xmlns:a16="http://schemas.microsoft.com/office/drawing/2014/main" id="{9D4D8735-F2A8-4B82-8CDD-88AEF31E9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2" name="AutoShape 750">
                  <a:extLst>
                    <a:ext uri="{FF2B5EF4-FFF2-40B4-BE49-F238E27FC236}">
                      <a16:creationId xmlns:a16="http://schemas.microsoft.com/office/drawing/2014/main" id="{03B5D466-7F69-4EBA-AC16-56E0CEE0E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3" name="AutoShape 751">
                  <a:extLst>
                    <a:ext uri="{FF2B5EF4-FFF2-40B4-BE49-F238E27FC236}">
                      <a16:creationId xmlns:a16="http://schemas.microsoft.com/office/drawing/2014/main" id="{3A0E8506-AC2F-4E6C-8B3F-CFE73E9481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4" name="AutoShape 752">
                  <a:extLst>
                    <a:ext uri="{FF2B5EF4-FFF2-40B4-BE49-F238E27FC236}">
                      <a16:creationId xmlns:a16="http://schemas.microsoft.com/office/drawing/2014/main" id="{15C5DC2C-E408-44A6-A7F3-A93F49AE4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5" name="AutoShape 753">
                  <a:extLst>
                    <a:ext uri="{FF2B5EF4-FFF2-40B4-BE49-F238E27FC236}">
                      <a16:creationId xmlns:a16="http://schemas.microsoft.com/office/drawing/2014/main" id="{A92E89DE-E9D9-44F7-8F10-8B6FB392A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6" name="AutoShape 754">
                  <a:extLst>
                    <a:ext uri="{FF2B5EF4-FFF2-40B4-BE49-F238E27FC236}">
                      <a16:creationId xmlns:a16="http://schemas.microsoft.com/office/drawing/2014/main" id="{10DFE561-D64D-46A6-BB9F-8E79270011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7" name="AutoShape 755">
                  <a:extLst>
                    <a:ext uri="{FF2B5EF4-FFF2-40B4-BE49-F238E27FC236}">
                      <a16:creationId xmlns:a16="http://schemas.microsoft.com/office/drawing/2014/main" id="{92DB7A0B-C2E4-4558-ADDE-29947066BC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8" name="AutoShape 756">
                  <a:extLst>
                    <a:ext uri="{FF2B5EF4-FFF2-40B4-BE49-F238E27FC236}">
                      <a16:creationId xmlns:a16="http://schemas.microsoft.com/office/drawing/2014/main" id="{8004BE63-5105-465C-A07E-63259F3D51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89" name="AutoShape 757">
                  <a:extLst>
                    <a:ext uri="{FF2B5EF4-FFF2-40B4-BE49-F238E27FC236}">
                      <a16:creationId xmlns:a16="http://schemas.microsoft.com/office/drawing/2014/main" id="{22D8CE4A-5EE3-4CA0-81ED-F3EF821CF5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0" name="AutoShape 758">
                  <a:extLst>
                    <a:ext uri="{FF2B5EF4-FFF2-40B4-BE49-F238E27FC236}">
                      <a16:creationId xmlns:a16="http://schemas.microsoft.com/office/drawing/2014/main" id="{416E5864-2858-4831-9E56-CC59A4D3C2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91" name="Group 759">
                <a:extLst>
                  <a:ext uri="{FF2B5EF4-FFF2-40B4-BE49-F238E27FC236}">
                    <a16:creationId xmlns:a16="http://schemas.microsoft.com/office/drawing/2014/main" id="{1D8ACDF3-B705-4836-BBA6-8891169C65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444"/>
                <a:ext cx="1316" cy="21"/>
                <a:chOff x="1338" y="709"/>
                <a:chExt cx="2995" cy="48"/>
              </a:xfrm>
            </p:grpSpPr>
            <p:sp>
              <p:nvSpPr>
                <p:cNvPr id="19192" name="AutoShape 760">
                  <a:extLst>
                    <a:ext uri="{FF2B5EF4-FFF2-40B4-BE49-F238E27FC236}">
                      <a16:creationId xmlns:a16="http://schemas.microsoft.com/office/drawing/2014/main" id="{3BD3533A-4D8C-4B88-8E8C-39EFD5609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3" name="AutoShape 761">
                  <a:extLst>
                    <a:ext uri="{FF2B5EF4-FFF2-40B4-BE49-F238E27FC236}">
                      <a16:creationId xmlns:a16="http://schemas.microsoft.com/office/drawing/2014/main" id="{13A497EB-A8E3-4CEF-96D8-CD4F4B30F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4" name="AutoShape 762">
                  <a:extLst>
                    <a:ext uri="{FF2B5EF4-FFF2-40B4-BE49-F238E27FC236}">
                      <a16:creationId xmlns:a16="http://schemas.microsoft.com/office/drawing/2014/main" id="{8254A979-31D8-4769-B001-F42421AAE8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5" name="AutoShape 763">
                  <a:extLst>
                    <a:ext uri="{FF2B5EF4-FFF2-40B4-BE49-F238E27FC236}">
                      <a16:creationId xmlns:a16="http://schemas.microsoft.com/office/drawing/2014/main" id="{12C4E265-EFC2-42DD-BB33-13C92A6148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6" name="AutoShape 764">
                  <a:extLst>
                    <a:ext uri="{FF2B5EF4-FFF2-40B4-BE49-F238E27FC236}">
                      <a16:creationId xmlns:a16="http://schemas.microsoft.com/office/drawing/2014/main" id="{6D8FCA85-3C9E-4F3C-87FC-3E91E2CBD0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7" name="AutoShape 765">
                  <a:extLst>
                    <a:ext uri="{FF2B5EF4-FFF2-40B4-BE49-F238E27FC236}">
                      <a16:creationId xmlns:a16="http://schemas.microsoft.com/office/drawing/2014/main" id="{2EE117AD-94FD-4D1F-8D33-AFCF1CB42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8" name="AutoShape 766">
                  <a:extLst>
                    <a:ext uri="{FF2B5EF4-FFF2-40B4-BE49-F238E27FC236}">
                      <a16:creationId xmlns:a16="http://schemas.microsoft.com/office/drawing/2014/main" id="{A6BD1F66-956A-4950-BE4E-4F3BCD1767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99" name="AutoShape 767">
                  <a:extLst>
                    <a:ext uri="{FF2B5EF4-FFF2-40B4-BE49-F238E27FC236}">
                      <a16:creationId xmlns:a16="http://schemas.microsoft.com/office/drawing/2014/main" id="{F2A7B325-419A-48F1-9DA2-D58D1E095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0" name="AutoShape 768">
                  <a:extLst>
                    <a:ext uri="{FF2B5EF4-FFF2-40B4-BE49-F238E27FC236}">
                      <a16:creationId xmlns:a16="http://schemas.microsoft.com/office/drawing/2014/main" id="{448DE2C1-D2E9-4C1D-99DD-A9667D699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1" name="AutoShape 769">
                  <a:extLst>
                    <a:ext uri="{FF2B5EF4-FFF2-40B4-BE49-F238E27FC236}">
                      <a16:creationId xmlns:a16="http://schemas.microsoft.com/office/drawing/2014/main" id="{8C5E424A-B132-4E17-9DCA-6B1D2EFD42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2" name="AutoShape 770">
                  <a:extLst>
                    <a:ext uri="{FF2B5EF4-FFF2-40B4-BE49-F238E27FC236}">
                      <a16:creationId xmlns:a16="http://schemas.microsoft.com/office/drawing/2014/main" id="{52C48564-FCD9-4820-B035-57120AD088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3" name="AutoShape 771">
                  <a:extLst>
                    <a:ext uri="{FF2B5EF4-FFF2-40B4-BE49-F238E27FC236}">
                      <a16:creationId xmlns:a16="http://schemas.microsoft.com/office/drawing/2014/main" id="{E703B6D1-2B9E-48B5-BD76-56F01F45A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4" name="AutoShape 772">
                  <a:extLst>
                    <a:ext uri="{FF2B5EF4-FFF2-40B4-BE49-F238E27FC236}">
                      <a16:creationId xmlns:a16="http://schemas.microsoft.com/office/drawing/2014/main" id="{CA3A4230-D6C0-4EA3-B15E-83607FC223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5" name="AutoShape 773">
                  <a:extLst>
                    <a:ext uri="{FF2B5EF4-FFF2-40B4-BE49-F238E27FC236}">
                      <a16:creationId xmlns:a16="http://schemas.microsoft.com/office/drawing/2014/main" id="{531F182F-E60D-4A51-996F-A07ED02FE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6" name="AutoShape 774">
                  <a:extLst>
                    <a:ext uri="{FF2B5EF4-FFF2-40B4-BE49-F238E27FC236}">
                      <a16:creationId xmlns:a16="http://schemas.microsoft.com/office/drawing/2014/main" id="{81E5B684-A7D4-405C-A5EE-7AC6AACAF9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7" name="AutoShape 775">
                  <a:extLst>
                    <a:ext uri="{FF2B5EF4-FFF2-40B4-BE49-F238E27FC236}">
                      <a16:creationId xmlns:a16="http://schemas.microsoft.com/office/drawing/2014/main" id="{123F55FF-7ECB-42D2-8CF6-2B0631DD45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8" name="AutoShape 776">
                  <a:extLst>
                    <a:ext uri="{FF2B5EF4-FFF2-40B4-BE49-F238E27FC236}">
                      <a16:creationId xmlns:a16="http://schemas.microsoft.com/office/drawing/2014/main" id="{CE72EA3B-FF09-4AEC-BDFA-C42F91C5CE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09" name="AutoShape 777">
                  <a:extLst>
                    <a:ext uri="{FF2B5EF4-FFF2-40B4-BE49-F238E27FC236}">
                      <a16:creationId xmlns:a16="http://schemas.microsoft.com/office/drawing/2014/main" id="{3CFFD426-F308-4F58-8A35-BA823BE998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0" name="AutoShape 778">
                  <a:extLst>
                    <a:ext uri="{FF2B5EF4-FFF2-40B4-BE49-F238E27FC236}">
                      <a16:creationId xmlns:a16="http://schemas.microsoft.com/office/drawing/2014/main" id="{07C78F1A-D76F-4148-B3E4-61566367A7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1" name="AutoShape 779">
                  <a:extLst>
                    <a:ext uri="{FF2B5EF4-FFF2-40B4-BE49-F238E27FC236}">
                      <a16:creationId xmlns:a16="http://schemas.microsoft.com/office/drawing/2014/main" id="{846F4DAD-FCA2-40B0-A52B-143EC2DABF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2" name="AutoShape 780">
                  <a:extLst>
                    <a:ext uri="{FF2B5EF4-FFF2-40B4-BE49-F238E27FC236}">
                      <a16:creationId xmlns:a16="http://schemas.microsoft.com/office/drawing/2014/main" id="{B00F0A05-C7D6-4B04-B65D-B98EDCA98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3" name="AutoShape 781">
                  <a:extLst>
                    <a:ext uri="{FF2B5EF4-FFF2-40B4-BE49-F238E27FC236}">
                      <a16:creationId xmlns:a16="http://schemas.microsoft.com/office/drawing/2014/main" id="{4E9DD31F-ED85-440F-88B2-3F430C5976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4" name="AutoShape 782">
                  <a:extLst>
                    <a:ext uri="{FF2B5EF4-FFF2-40B4-BE49-F238E27FC236}">
                      <a16:creationId xmlns:a16="http://schemas.microsoft.com/office/drawing/2014/main" id="{DC9D4215-23AE-4229-A1B5-19E78CC9D9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5" name="AutoShape 783">
                  <a:extLst>
                    <a:ext uri="{FF2B5EF4-FFF2-40B4-BE49-F238E27FC236}">
                      <a16:creationId xmlns:a16="http://schemas.microsoft.com/office/drawing/2014/main" id="{DE5E36DB-A4C5-4CCB-A0F9-01BB48BCE0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6" name="AutoShape 784">
                  <a:extLst>
                    <a:ext uri="{FF2B5EF4-FFF2-40B4-BE49-F238E27FC236}">
                      <a16:creationId xmlns:a16="http://schemas.microsoft.com/office/drawing/2014/main" id="{1E9DB6EB-6D12-4CA3-A930-CDB19C750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7" name="AutoShape 785">
                  <a:extLst>
                    <a:ext uri="{FF2B5EF4-FFF2-40B4-BE49-F238E27FC236}">
                      <a16:creationId xmlns:a16="http://schemas.microsoft.com/office/drawing/2014/main" id="{AEB68155-36D3-41B4-B4E9-1208C9537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8" name="AutoShape 786">
                  <a:extLst>
                    <a:ext uri="{FF2B5EF4-FFF2-40B4-BE49-F238E27FC236}">
                      <a16:creationId xmlns:a16="http://schemas.microsoft.com/office/drawing/2014/main" id="{454A1037-392A-450C-AB31-0571FDB49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19" name="AutoShape 787">
                  <a:extLst>
                    <a:ext uri="{FF2B5EF4-FFF2-40B4-BE49-F238E27FC236}">
                      <a16:creationId xmlns:a16="http://schemas.microsoft.com/office/drawing/2014/main" id="{4CD8DEC8-C5EA-464A-AF39-944676AA7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0" name="AutoShape 788">
                  <a:extLst>
                    <a:ext uri="{FF2B5EF4-FFF2-40B4-BE49-F238E27FC236}">
                      <a16:creationId xmlns:a16="http://schemas.microsoft.com/office/drawing/2014/main" id="{A758696D-991D-4F7C-B500-97A15B5F9A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1" name="AutoShape 789">
                  <a:extLst>
                    <a:ext uri="{FF2B5EF4-FFF2-40B4-BE49-F238E27FC236}">
                      <a16:creationId xmlns:a16="http://schemas.microsoft.com/office/drawing/2014/main" id="{CF58515D-0555-4BFF-A349-CF04EBE0C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2" name="AutoShape 790">
                  <a:extLst>
                    <a:ext uri="{FF2B5EF4-FFF2-40B4-BE49-F238E27FC236}">
                      <a16:creationId xmlns:a16="http://schemas.microsoft.com/office/drawing/2014/main" id="{28F7CEE0-9B36-4A99-AB5E-687B4A62E5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3" name="AutoShape 791">
                  <a:extLst>
                    <a:ext uri="{FF2B5EF4-FFF2-40B4-BE49-F238E27FC236}">
                      <a16:creationId xmlns:a16="http://schemas.microsoft.com/office/drawing/2014/main" id="{B19AC756-CE1C-4AA3-81DB-8D68362B21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4" name="AutoShape 792">
                  <a:extLst>
                    <a:ext uri="{FF2B5EF4-FFF2-40B4-BE49-F238E27FC236}">
                      <a16:creationId xmlns:a16="http://schemas.microsoft.com/office/drawing/2014/main" id="{A3C64631-4A5B-4DC8-ACDD-58E44C45FF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5" name="AutoShape 793">
                  <a:extLst>
                    <a:ext uri="{FF2B5EF4-FFF2-40B4-BE49-F238E27FC236}">
                      <a16:creationId xmlns:a16="http://schemas.microsoft.com/office/drawing/2014/main" id="{F9B5AF33-A76E-4990-99BF-D17E8970F1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6" name="AutoShape 794">
                  <a:extLst>
                    <a:ext uri="{FF2B5EF4-FFF2-40B4-BE49-F238E27FC236}">
                      <a16:creationId xmlns:a16="http://schemas.microsoft.com/office/drawing/2014/main" id="{BFCC9754-758A-409B-BF11-9836218149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7" name="AutoShape 795">
                  <a:extLst>
                    <a:ext uri="{FF2B5EF4-FFF2-40B4-BE49-F238E27FC236}">
                      <a16:creationId xmlns:a16="http://schemas.microsoft.com/office/drawing/2014/main" id="{FA80DA30-054A-450E-8F46-76B887A2CF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28" name="AutoShape 796">
                  <a:extLst>
                    <a:ext uri="{FF2B5EF4-FFF2-40B4-BE49-F238E27FC236}">
                      <a16:creationId xmlns:a16="http://schemas.microsoft.com/office/drawing/2014/main" id="{9215DD78-304C-4EA6-A2C1-CC7975A92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29" name="Group 797">
                <a:extLst>
                  <a:ext uri="{FF2B5EF4-FFF2-40B4-BE49-F238E27FC236}">
                    <a16:creationId xmlns:a16="http://schemas.microsoft.com/office/drawing/2014/main" id="{4B7B2CD3-9FDC-435E-A530-290232E218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475"/>
                <a:ext cx="1316" cy="21"/>
                <a:chOff x="1338" y="709"/>
                <a:chExt cx="2995" cy="48"/>
              </a:xfrm>
            </p:grpSpPr>
            <p:sp>
              <p:nvSpPr>
                <p:cNvPr id="19230" name="AutoShape 798">
                  <a:extLst>
                    <a:ext uri="{FF2B5EF4-FFF2-40B4-BE49-F238E27FC236}">
                      <a16:creationId xmlns:a16="http://schemas.microsoft.com/office/drawing/2014/main" id="{49BCF0BB-C22B-451D-BD51-F373367DC1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1" name="AutoShape 799">
                  <a:extLst>
                    <a:ext uri="{FF2B5EF4-FFF2-40B4-BE49-F238E27FC236}">
                      <a16:creationId xmlns:a16="http://schemas.microsoft.com/office/drawing/2014/main" id="{27907DE7-51F7-4033-9D4B-9A02DDC0C9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2" name="AutoShape 800">
                  <a:extLst>
                    <a:ext uri="{FF2B5EF4-FFF2-40B4-BE49-F238E27FC236}">
                      <a16:creationId xmlns:a16="http://schemas.microsoft.com/office/drawing/2014/main" id="{EBBD69D8-A33F-4726-8282-B598916A1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3" name="AutoShape 801">
                  <a:extLst>
                    <a:ext uri="{FF2B5EF4-FFF2-40B4-BE49-F238E27FC236}">
                      <a16:creationId xmlns:a16="http://schemas.microsoft.com/office/drawing/2014/main" id="{81520CEF-ADB8-45DF-8479-BB098FE4C7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4" name="AutoShape 802">
                  <a:extLst>
                    <a:ext uri="{FF2B5EF4-FFF2-40B4-BE49-F238E27FC236}">
                      <a16:creationId xmlns:a16="http://schemas.microsoft.com/office/drawing/2014/main" id="{9CF3D769-84C3-4FE7-92A1-FD36D8CF2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5" name="AutoShape 803">
                  <a:extLst>
                    <a:ext uri="{FF2B5EF4-FFF2-40B4-BE49-F238E27FC236}">
                      <a16:creationId xmlns:a16="http://schemas.microsoft.com/office/drawing/2014/main" id="{E8E3A2E3-7F85-4443-B891-DA0A0ACAB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6" name="AutoShape 804">
                  <a:extLst>
                    <a:ext uri="{FF2B5EF4-FFF2-40B4-BE49-F238E27FC236}">
                      <a16:creationId xmlns:a16="http://schemas.microsoft.com/office/drawing/2014/main" id="{7F6245A8-C9E0-4E5B-BC23-984926B32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7" name="AutoShape 805">
                  <a:extLst>
                    <a:ext uri="{FF2B5EF4-FFF2-40B4-BE49-F238E27FC236}">
                      <a16:creationId xmlns:a16="http://schemas.microsoft.com/office/drawing/2014/main" id="{2746801A-1B8B-4269-B137-F4FCDFCC10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8" name="AutoShape 806">
                  <a:extLst>
                    <a:ext uri="{FF2B5EF4-FFF2-40B4-BE49-F238E27FC236}">
                      <a16:creationId xmlns:a16="http://schemas.microsoft.com/office/drawing/2014/main" id="{672DBE19-10F7-4A76-9EA6-6552B738A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39" name="AutoShape 807">
                  <a:extLst>
                    <a:ext uri="{FF2B5EF4-FFF2-40B4-BE49-F238E27FC236}">
                      <a16:creationId xmlns:a16="http://schemas.microsoft.com/office/drawing/2014/main" id="{A3DE8D54-49D0-4FE3-B5F3-D6FAE98792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0" name="AutoShape 808">
                  <a:extLst>
                    <a:ext uri="{FF2B5EF4-FFF2-40B4-BE49-F238E27FC236}">
                      <a16:creationId xmlns:a16="http://schemas.microsoft.com/office/drawing/2014/main" id="{0FF360D0-9284-4D92-8E6C-4DA58F4D09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1" name="AutoShape 809">
                  <a:extLst>
                    <a:ext uri="{FF2B5EF4-FFF2-40B4-BE49-F238E27FC236}">
                      <a16:creationId xmlns:a16="http://schemas.microsoft.com/office/drawing/2014/main" id="{102F9100-DC28-4492-8D78-A2B90E9B47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2" name="AutoShape 810">
                  <a:extLst>
                    <a:ext uri="{FF2B5EF4-FFF2-40B4-BE49-F238E27FC236}">
                      <a16:creationId xmlns:a16="http://schemas.microsoft.com/office/drawing/2014/main" id="{41FB61A8-B2DF-4DC4-9690-ACD62699C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3" name="AutoShape 811">
                  <a:extLst>
                    <a:ext uri="{FF2B5EF4-FFF2-40B4-BE49-F238E27FC236}">
                      <a16:creationId xmlns:a16="http://schemas.microsoft.com/office/drawing/2014/main" id="{6BE274BA-8875-4613-849C-9B1F0F5E6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4" name="AutoShape 812">
                  <a:extLst>
                    <a:ext uri="{FF2B5EF4-FFF2-40B4-BE49-F238E27FC236}">
                      <a16:creationId xmlns:a16="http://schemas.microsoft.com/office/drawing/2014/main" id="{03A2EAFC-900E-4C51-B6FE-E16D89DF77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5" name="AutoShape 813">
                  <a:extLst>
                    <a:ext uri="{FF2B5EF4-FFF2-40B4-BE49-F238E27FC236}">
                      <a16:creationId xmlns:a16="http://schemas.microsoft.com/office/drawing/2014/main" id="{32F607C3-6A94-42C0-B16A-FD8BC7AC6F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6" name="AutoShape 814">
                  <a:extLst>
                    <a:ext uri="{FF2B5EF4-FFF2-40B4-BE49-F238E27FC236}">
                      <a16:creationId xmlns:a16="http://schemas.microsoft.com/office/drawing/2014/main" id="{66C940CB-C8AB-4436-AF08-6F47B2839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7" name="AutoShape 815">
                  <a:extLst>
                    <a:ext uri="{FF2B5EF4-FFF2-40B4-BE49-F238E27FC236}">
                      <a16:creationId xmlns:a16="http://schemas.microsoft.com/office/drawing/2014/main" id="{7FF9EC79-E8D4-4971-87C5-31BC0D7A19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8" name="AutoShape 816">
                  <a:extLst>
                    <a:ext uri="{FF2B5EF4-FFF2-40B4-BE49-F238E27FC236}">
                      <a16:creationId xmlns:a16="http://schemas.microsoft.com/office/drawing/2014/main" id="{2906CC4D-51A0-4740-B39A-025B6A866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9" name="AutoShape 817">
                  <a:extLst>
                    <a:ext uri="{FF2B5EF4-FFF2-40B4-BE49-F238E27FC236}">
                      <a16:creationId xmlns:a16="http://schemas.microsoft.com/office/drawing/2014/main" id="{93C40018-C367-4105-B535-F94A1C6F4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0" name="AutoShape 818">
                  <a:extLst>
                    <a:ext uri="{FF2B5EF4-FFF2-40B4-BE49-F238E27FC236}">
                      <a16:creationId xmlns:a16="http://schemas.microsoft.com/office/drawing/2014/main" id="{BC752CB5-5AB6-43F2-8B4B-41D52B1F49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1" name="AutoShape 819">
                  <a:extLst>
                    <a:ext uri="{FF2B5EF4-FFF2-40B4-BE49-F238E27FC236}">
                      <a16:creationId xmlns:a16="http://schemas.microsoft.com/office/drawing/2014/main" id="{C543F680-4B91-47A2-8D2F-75C0580F8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2" name="AutoShape 820">
                  <a:extLst>
                    <a:ext uri="{FF2B5EF4-FFF2-40B4-BE49-F238E27FC236}">
                      <a16:creationId xmlns:a16="http://schemas.microsoft.com/office/drawing/2014/main" id="{D9822ED3-5D76-4399-B51F-23639EB7F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3" name="AutoShape 821">
                  <a:extLst>
                    <a:ext uri="{FF2B5EF4-FFF2-40B4-BE49-F238E27FC236}">
                      <a16:creationId xmlns:a16="http://schemas.microsoft.com/office/drawing/2014/main" id="{B6A97A2E-FCF5-45A4-8D2F-B97293E72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4" name="AutoShape 822">
                  <a:extLst>
                    <a:ext uri="{FF2B5EF4-FFF2-40B4-BE49-F238E27FC236}">
                      <a16:creationId xmlns:a16="http://schemas.microsoft.com/office/drawing/2014/main" id="{E465E306-8E4B-402C-B44C-EF474CECF6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5" name="AutoShape 823">
                  <a:extLst>
                    <a:ext uri="{FF2B5EF4-FFF2-40B4-BE49-F238E27FC236}">
                      <a16:creationId xmlns:a16="http://schemas.microsoft.com/office/drawing/2014/main" id="{025BE35B-78CB-4C09-BEC1-A6A5D3C85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6" name="AutoShape 824">
                  <a:extLst>
                    <a:ext uri="{FF2B5EF4-FFF2-40B4-BE49-F238E27FC236}">
                      <a16:creationId xmlns:a16="http://schemas.microsoft.com/office/drawing/2014/main" id="{A9ADE41A-6B81-4AF0-BB90-35CDD5B808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7" name="AutoShape 825">
                  <a:extLst>
                    <a:ext uri="{FF2B5EF4-FFF2-40B4-BE49-F238E27FC236}">
                      <a16:creationId xmlns:a16="http://schemas.microsoft.com/office/drawing/2014/main" id="{9CAFDA8C-6DE4-4E03-92E8-EC468D7B8A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8" name="AutoShape 826">
                  <a:extLst>
                    <a:ext uri="{FF2B5EF4-FFF2-40B4-BE49-F238E27FC236}">
                      <a16:creationId xmlns:a16="http://schemas.microsoft.com/office/drawing/2014/main" id="{3E1DABEC-CA22-4A5C-9CBC-32DA9A9576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9" name="AutoShape 827">
                  <a:extLst>
                    <a:ext uri="{FF2B5EF4-FFF2-40B4-BE49-F238E27FC236}">
                      <a16:creationId xmlns:a16="http://schemas.microsoft.com/office/drawing/2014/main" id="{C6FB4167-CF9A-40B0-A7B3-4EDE2CC65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0" name="AutoShape 828">
                  <a:extLst>
                    <a:ext uri="{FF2B5EF4-FFF2-40B4-BE49-F238E27FC236}">
                      <a16:creationId xmlns:a16="http://schemas.microsoft.com/office/drawing/2014/main" id="{D43079C0-ADD6-4D4C-B941-394582148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1" name="AutoShape 829">
                  <a:extLst>
                    <a:ext uri="{FF2B5EF4-FFF2-40B4-BE49-F238E27FC236}">
                      <a16:creationId xmlns:a16="http://schemas.microsoft.com/office/drawing/2014/main" id="{BD191745-130B-493F-A0C8-F9459DA25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2" name="AutoShape 830">
                  <a:extLst>
                    <a:ext uri="{FF2B5EF4-FFF2-40B4-BE49-F238E27FC236}">
                      <a16:creationId xmlns:a16="http://schemas.microsoft.com/office/drawing/2014/main" id="{2A8F8AC6-5CE5-4562-A8E1-3BD5B1960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3" name="AutoShape 831">
                  <a:extLst>
                    <a:ext uri="{FF2B5EF4-FFF2-40B4-BE49-F238E27FC236}">
                      <a16:creationId xmlns:a16="http://schemas.microsoft.com/office/drawing/2014/main" id="{83B3AA37-37CB-4D39-9F1C-6130A39DEA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4" name="AutoShape 832">
                  <a:extLst>
                    <a:ext uri="{FF2B5EF4-FFF2-40B4-BE49-F238E27FC236}">
                      <a16:creationId xmlns:a16="http://schemas.microsoft.com/office/drawing/2014/main" id="{71D72472-3E1B-471B-8CBC-6C5D1E9E16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5" name="AutoShape 833">
                  <a:extLst>
                    <a:ext uri="{FF2B5EF4-FFF2-40B4-BE49-F238E27FC236}">
                      <a16:creationId xmlns:a16="http://schemas.microsoft.com/office/drawing/2014/main" id="{FB1AFD63-8518-44D0-9D24-C4A36CF1F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6" name="AutoShape 834">
                  <a:extLst>
                    <a:ext uri="{FF2B5EF4-FFF2-40B4-BE49-F238E27FC236}">
                      <a16:creationId xmlns:a16="http://schemas.microsoft.com/office/drawing/2014/main" id="{6235C4C8-6026-44C0-9771-DF9BD7D16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67" name="Group 835">
                <a:extLst>
                  <a:ext uri="{FF2B5EF4-FFF2-40B4-BE49-F238E27FC236}">
                    <a16:creationId xmlns:a16="http://schemas.microsoft.com/office/drawing/2014/main" id="{1BB7007F-C30E-4BB8-BAC2-03019E70B0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506"/>
                <a:ext cx="1316" cy="21"/>
                <a:chOff x="1338" y="709"/>
                <a:chExt cx="2995" cy="48"/>
              </a:xfrm>
            </p:grpSpPr>
            <p:sp>
              <p:nvSpPr>
                <p:cNvPr id="19268" name="AutoShape 836">
                  <a:extLst>
                    <a:ext uri="{FF2B5EF4-FFF2-40B4-BE49-F238E27FC236}">
                      <a16:creationId xmlns:a16="http://schemas.microsoft.com/office/drawing/2014/main" id="{24150556-989B-4C0D-B6D5-A48A42B7E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9" name="AutoShape 837">
                  <a:extLst>
                    <a:ext uri="{FF2B5EF4-FFF2-40B4-BE49-F238E27FC236}">
                      <a16:creationId xmlns:a16="http://schemas.microsoft.com/office/drawing/2014/main" id="{DFD7360A-339E-48EE-A153-371EF90135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0" name="AutoShape 838">
                  <a:extLst>
                    <a:ext uri="{FF2B5EF4-FFF2-40B4-BE49-F238E27FC236}">
                      <a16:creationId xmlns:a16="http://schemas.microsoft.com/office/drawing/2014/main" id="{EB01ADD4-903B-4EF4-8CF0-4C735E242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1" name="AutoShape 839">
                  <a:extLst>
                    <a:ext uri="{FF2B5EF4-FFF2-40B4-BE49-F238E27FC236}">
                      <a16:creationId xmlns:a16="http://schemas.microsoft.com/office/drawing/2014/main" id="{0E946B2E-F68D-4A01-9F5A-FA2E38480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2" name="AutoShape 840">
                  <a:extLst>
                    <a:ext uri="{FF2B5EF4-FFF2-40B4-BE49-F238E27FC236}">
                      <a16:creationId xmlns:a16="http://schemas.microsoft.com/office/drawing/2014/main" id="{FC3BF46B-AD02-49F2-A354-6328AE70C4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3" name="AutoShape 841">
                  <a:extLst>
                    <a:ext uri="{FF2B5EF4-FFF2-40B4-BE49-F238E27FC236}">
                      <a16:creationId xmlns:a16="http://schemas.microsoft.com/office/drawing/2014/main" id="{15ACDA88-2CE1-40D3-BD71-B56FCA894B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4" name="AutoShape 842">
                  <a:extLst>
                    <a:ext uri="{FF2B5EF4-FFF2-40B4-BE49-F238E27FC236}">
                      <a16:creationId xmlns:a16="http://schemas.microsoft.com/office/drawing/2014/main" id="{B3DF5301-3C0B-41DE-94D1-CA7B667AF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5" name="AutoShape 843">
                  <a:extLst>
                    <a:ext uri="{FF2B5EF4-FFF2-40B4-BE49-F238E27FC236}">
                      <a16:creationId xmlns:a16="http://schemas.microsoft.com/office/drawing/2014/main" id="{E6D6AB32-563D-40B7-BE3E-7AD39B4213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6" name="AutoShape 844">
                  <a:extLst>
                    <a:ext uri="{FF2B5EF4-FFF2-40B4-BE49-F238E27FC236}">
                      <a16:creationId xmlns:a16="http://schemas.microsoft.com/office/drawing/2014/main" id="{AF38A02C-5C6E-4EE2-9A87-6DA6AE927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7" name="AutoShape 845">
                  <a:extLst>
                    <a:ext uri="{FF2B5EF4-FFF2-40B4-BE49-F238E27FC236}">
                      <a16:creationId xmlns:a16="http://schemas.microsoft.com/office/drawing/2014/main" id="{C17D7AC9-E2D2-4339-B1D5-908845EF8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8" name="AutoShape 846">
                  <a:extLst>
                    <a:ext uri="{FF2B5EF4-FFF2-40B4-BE49-F238E27FC236}">
                      <a16:creationId xmlns:a16="http://schemas.microsoft.com/office/drawing/2014/main" id="{0E52433D-60C0-428E-959C-8A4E9004A1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9" name="AutoShape 847">
                  <a:extLst>
                    <a:ext uri="{FF2B5EF4-FFF2-40B4-BE49-F238E27FC236}">
                      <a16:creationId xmlns:a16="http://schemas.microsoft.com/office/drawing/2014/main" id="{C0C3FB2A-C4D5-4589-8B4C-A34C231FF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0" name="AutoShape 848">
                  <a:extLst>
                    <a:ext uri="{FF2B5EF4-FFF2-40B4-BE49-F238E27FC236}">
                      <a16:creationId xmlns:a16="http://schemas.microsoft.com/office/drawing/2014/main" id="{570359E9-3A8E-44AC-BD86-4D95EC9F8D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1" name="AutoShape 849">
                  <a:extLst>
                    <a:ext uri="{FF2B5EF4-FFF2-40B4-BE49-F238E27FC236}">
                      <a16:creationId xmlns:a16="http://schemas.microsoft.com/office/drawing/2014/main" id="{E322CED6-5EFD-40FB-A4A5-B89296049A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2" name="AutoShape 850">
                  <a:extLst>
                    <a:ext uri="{FF2B5EF4-FFF2-40B4-BE49-F238E27FC236}">
                      <a16:creationId xmlns:a16="http://schemas.microsoft.com/office/drawing/2014/main" id="{4C48C3F4-BAA2-4B71-9397-13EE1DA197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3" name="AutoShape 851">
                  <a:extLst>
                    <a:ext uri="{FF2B5EF4-FFF2-40B4-BE49-F238E27FC236}">
                      <a16:creationId xmlns:a16="http://schemas.microsoft.com/office/drawing/2014/main" id="{C2D8A748-0504-4627-AA4C-77ED5430DB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4" name="AutoShape 852">
                  <a:extLst>
                    <a:ext uri="{FF2B5EF4-FFF2-40B4-BE49-F238E27FC236}">
                      <a16:creationId xmlns:a16="http://schemas.microsoft.com/office/drawing/2014/main" id="{7B69DB71-E10B-47FA-9F58-E55E015145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5" name="AutoShape 853">
                  <a:extLst>
                    <a:ext uri="{FF2B5EF4-FFF2-40B4-BE49-F238E27FC236}">
                      <a16:creationId xmlns:a16="http://schemas.microsoft.com/office/drawing/2014/main" id="{F292EF9D-7AA9-430E-A3AC-459DB44422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6" name="AutoShape 854">
                  <a:extLst>
                    <a:ext uri="{FF2B5EF4-FFF2-40B4-BE49-F238E27FC236}">
                      <a16:creationId xmlns:a16="http://schemas.microsoft.com/office/drawing/2014/main" id="{2AC61FF3-C9CE-4448-8C4A-9F80CAAA97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7" name="AutoShape 855">
                  <a:extLst>
                    <a:ext uri="{FF2B5EF4-FFF2-40B4-BE49-F238E27FC236}">
                      <a16:creationId xmlns:a16="http://schemas.microsoft.com/office/drawing/2014/main" id="{B5B60175-8EBF-4979-8F13-3A7619E41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8" name="AutoShape 856">
                  <a:extLst>
                    <a:ext uri="{FF2B5EF4-FFF2-40B4-BE49-F238E27FC236}">
                      <a16:creationId xmlns:a16="http://schemas.microsoft.com/office/drawing/2014/main" id="{78D7C899-4B21-4815-877B-20531F014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9" name="AutoShape 857">
                  <a:extLst>
                    <a:ext uri="{FF2B5EF4-FFF2-40B4-BE49-F238E27FC236}">
                      <a16:creationId xmlns:a16="http://schemas.microsoft.com/office/drawing/2014/main" id="{12A0A3CB-A909-48E0-8581-4F3DF1B94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0" name="AutoShape 858">
                  <a:extLst>
                    <a:ext uri="{FF2B5EF4-FFF2-40B4-BE49-F238E27FC236}">
                      <a16:creationId xmlns:a16="http://schemas.microsoft.com/office/drawing/2014/main" id="{93843FAE-0B06-4607-B393-99BA20846B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1" name="AutoShape 859">
                  <a:extLst>
                    <a:ext uri="{FF2B5EF4-FFF2-40B4-BE49-F238E27FC236}">
                      <a16:creationId xmlns:a16="http://schemas.microsoft.com/office/drawing/2014/main" id="{96EA666E-8BA8-46D8-9349-0B46DEDFA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2" name="AutoShape 860">
                  <a:extLst>
                    <a:ext uri="{FF2B5EF4-FFF2-40B4-BE49-F238E27FC236}">
                      <a16:creationId xmlns:a16="http://schemas.microsoft.com/office/drawing/2014/main" id="{13E9E965-DEB6-49D3-B271-B7D893A05C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3" name="AutoShape 861">
                  <a:extLst>
                    <a:ext uri="{FF2B5EF4-FFF2-40B4-BE49-F238E27FC236}">
                      <a16:creationId xmlns:a16="http://schemas.microsoft.com/office/drawing/2014/main" id="{633248A8-11FD-4535-AC22-324B03272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4" name="AutoShape 862">
                  <a:extLst>
                    <a:ext uri="{FF2B5EF4-FFF2-40B4-BE49-F238E27FC236}">
                      <a16:creationId xmlns:a16="http://schemas.microsoft.com/office/drawing/2014/main" id="{83065087-4CD6-4275-8774-DC664B3B3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5" name="AutoShape 863">
                  <a:extLst>
                    <a:ext uri="{FF2B5EF4-FFF2-40B4-BE49-F238E27FC236}">
                      <a16:creationId xmlns:a16="http://schemas.microsoft.com/office/drawing/2014/main" id="{C29EA2BD-6338-45BE-BB88-769E6C2015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6" name="AutoShape 864">
                  <a:extLst>
                    <a:ext uri="{FF2B5EF4-FFF2-40B4-BE49-F238E27FC236}">
                      <a16:creationId xmlns:a16="http://schemas.microsoft.com/office/drawing/2014/main" id="{972A0C24-338D-466F-A7D5-F413FB8A75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7" name="AutoShape 865">
                  <a:extLst>
                    <a:ext uri="{FF2B5EF4-FFF2-40B4-BE49-F238E27FC236}">
                      <a16:creationId xmlns:a16="http://schemas.microsoft.com/office/drawing/2014/main" id="{C92F84D9-1A33-4C33-BEDC-70E8D98DD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8" name="AutoShape 866">
                  <a:extLst>
                    <a:ext uri="{FF2B5EF4-FFF2-40B4-BE49-F238E27FC236}">
                      <a16:creationId xmlns:a16="http://schemas.microsoft.com/office/drawing/2014/main" id="{F124396C-4D4A-4204-A4FE-ECF7CFEAC1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9" name="AutoShape 867">
                  <a:extLst>
                    <a:ext uri="{FF2B5EF4-FFF2-40B4-BE49-F238E27FC236}">
                      <a16:creationId xmlns:a16="http://schemas.microsoft.com/office/drawing/2014/main" id="{E7F66757-E074-41B4-9845-058D63F31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0" name="AutoShape 868">
                  <a:extLst>
                    <a:ext uri="{FF2B5EF4-FFF2-40B4-BE49-F238E27FC236}">
                      <a16:creationId xmlns:a16="http://schemas.microsoft.com/office/drawing/2014/main" id="{2052CB19-456E-4A86-BDD0-A53EA57EC8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1" name="AutoShape 869">
                  <a:extLst>
                    <a:ext uri="{FF2B5EF4-FFF2-40B4-BE49-F238E27FC236}">
                      <a16:creationId xmlns:a16="http://schemas.microsoft.com/office/drawing/2014/main" id="{23310EA8-72DD-431E-8242-DD03C3E176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2" name="AutoShape 870">
                  <a:extLst>
                    <a:ext uri="{FF2B5EF4-FFF2-40B4-BE49-F238E27FC236}">
                      <a16:creationId xmlns:a16="http://schemas.microsoft.com/office/drawing/2014/main" id="{DBC7B6A5-AEAC-4F5E-BE95-E70A89AFAC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3" name="AutoShape 871">
                  <a:extLst>
                    <a:ext uri="{FF2B5EF4-FFF2-40B4-BE49-F238E27FC236}">
                      <a16:creationId xmlns:a16="http://schemas.microsoft.com/office/drawing/2014/main" id="{8C2B46DC-95EA-4433-9896-52B795A7B1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4" name="AutoShape 872">
                  <a:extLst>
                    <a:ext uri="{FF2B5EF4-FFF2-40B4-BE49-F238E27FC236}">
                      <a16:creationId xmlns:a16="http://schemas.microsoft.com/office/drawing/2014/main" id="{F0CA3E2F-3AAA-4C4A-93B8-21AABD8D4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05" name="Group 873">
                <a:extLst>
                  <a:ext uri="{FF2B5EF4-FFF2-40B4-BE49-F238E27FC236}">
                    <a16:creationId xmlns:a16="http://schemas.microsoft.com/office/drawing/2014/main" id="{90B073B6-8C33-4C3A-91F7-C4751F2A6A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537"/>
                <a:ext cx="1316" cy="21"/>
                <a:chOff x="1338" y="709"/>
                <a:chExt cx="2995" cy="48"/>
              </a:xfrm>
            </p:grpSpPr>
            <p:sp>
              <p:nvSpPr>
                <p:cNvPr id="19306" name="AutoShape 874">
                  <a:extLst>
                    <a:ext uri="{FF2B5EF4-FFF2-40B4-BE49-F238E27FC236}">
                      <a16:creationId xmlns:a16="http://schemas.microsoft.com/office/drawing/2014/main" id="{C0F9C58D-AE05-4D92-82DB-07A7495BD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7" name="AutoShape 875">
                  <a:extLst>
                    <a:ext uri="{FF2B5EF4-FFF2-40B4-BE49-F238E27FC236}">
                      <a16:creationId xmlns:a16="http://schemas.microsoft.com/office/drawing/2014/main" id="{E63FFDDC-F841-46F5-B857-8A022E94ED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8" name="AutoShape 876">
                  <a:extLst>
                    <a:ext uri="{FF2B5EF4-FFF2-40B4-BE49-F238E27FC236}">
                      <a16:creationId xmlns:a16="http://schemas.microsoft.com/office/drawing/2014/main" id="{284189F7-4CDC-4226-9751-D94592A58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9" name="AutoShape 877">
                  <a:extLst>
                    <a:ext uri="{FF2B5EF4-FFF2-40B4-BE49-F238E27FC236}">
                      <a16:creationId xmlns:a16="http://schemas.microsoft.com/office/drawing/2014/main" id="{296B219B-0260-46DD-BA9C-9C517DAFBB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0" name="AutoShape 878">
                  <a:extLst>
                    <a:ext uri="{FF2B5EF4-FFF2-40B4-BE49-F238E27FC236}">
                      <a16:creationId xmlns:a16="http://schemas.microsoft.com/office/drawing/2014/main" id="{EECA1C86-85EC-4DD3-A5C4-6A97F30BA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1" name="AutoShape 879">
                  <a:extLst>
                    <a:ext uri="{FF2B5EF4-FFF2-40B4-BE49-F238E27FC236}">
                      <a16:creationId xmlns:a16="http://schemas.microsoft.com/office/drawing/2014/main" id="{D11C83C9-B8A9-460B-A99D-72BF0F908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2" name="AutoShape 880">
                  <a:extLst>
                    <a:ext uri="{FF2B5EF4-FFF2-40B4-BE49-F238E27FC236}">
                      <a16:creationId xmlns:a16="http://schemas.microsoft.com/office/drawing/2014/main" id="{E31A318D-3C63-4D76-8FBC-0A36C3E69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3" name="AutoShape 881">
                  <a:extLst>
                    <a:ext uri="{FF2B5EF4-FFF2-40B4-BE49-F238E27FC236}">
                      <a16:creationId xmlns:a16="http://schemas.microsoft.com/office/drawing/2014/main" id="{137DB941-4357-47F1-8FE3-86F72D70A0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4" name="AutoShape 882">
                  <a:extLst>
                    <a:ext uri="{FF2B5EF4-FFF2-40B4-BE49-F238E27FC236}">
                      <a16:creationId xmlns:a16="http://schemas.microsoft.com/office/drawing/2014/main" id="{30FDFF7F-AAF0-4DF9-9613-BAEFAB6EE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5" name="AutoShape 883">
                  <a:extLst>
                    <a:ext uri="{FF2B5EF4-FFF2-40B4-BE49-F238E27FC236}">
                      <a16:creationId xmlns:a16="http://schemas.microsoft.com/office/drawing/2014/main" id="{C52BB8E3-F270-4399-B69B-5DAC362E8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6" name="AutoShape 884">
                  <a:extLst>
                    <a:ext uri="{FF2B5EF4-FFF2-40B4-BE49-F238E27FC236}">
                      <a16:creationId xmlns:a16="http://schemas.microsoft.com/office/drawing/2014/main" id="{DD6279D3-DD81-492F-B3F2-3B3D71B320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7" name="AutoShape 885">
                  <a:extLst>
                    <a:ext uri="{FF2B5EF4-FFF2-40B4-BE49-F238E27FC236}">
                      <a16:creationId xmlns:a16="http://schemas.microsoft.com/office/drawing/2014/main" id="{D54AB03B-0B7F-43CA-AD4E-158859502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8" name="AutoShape 886">
                  <a:extLst>
                    <a:ext uri="{FF2B5EF4-FFF2-40B4-BE49-F238E27FC236}">
                      <a16:creationId xmlns:a16="http://schemas.microsoft.com/office/drawing/2014/main" id="{B950E2CB-EAF4-4865-86D2-B413FDDF0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9" name="AutoShape 887">
                  <a:extLst>
                    <a:ext uri="{FF2B5EF4-FFF2-40B4-BE49-F238E27FC236}">
                      <a16:creationId xmlns:a16="http://schemas.microsoft.com/office/drawing/2014/main" id="{68D5E914-68ED-4C5C-8835-439637985D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0" name="AutoShape 888">
                  <a:extLst>
                    <a:ext uri="{FF2B5EF4-FFF2-40B4-BE49-F238E27FC236}">
                      <a16:creationId xmlns:a16="http://schemas.microsoft.com/office/drawing/2014/main" id="{B3DC18D2-BCD5-4C28-BA33-900FF568E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1" name="AutoShape 889">
                  <a:extLst>
                    <a:ext uri="{FF2B5EF4-FFF2-40B4-BE49-F238E27FC236}">
                      <a16:creationId xmlns:a16="http://schemas.microsoft.com/office/drawing/2014/main" id="{33EFBFEA-48B5-416A-A12E-4420C11CB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2" name="AutoShape 890">
                  <a:extLst>
                    <a:ext uri="{FF2B5EF4-FFF2-40B4-BE49-F238E27FC236}">
                      <a16:creationId xmlns:a16="http://schemas.microsoft.com/office/drawing/2014/main" id="{40EF1689-6B73-42EF-AB7E-6614124CE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3" name="AutoShape 891">
                  <a:extLst>
                    <a:ext uri="{FF2B5EF4-FFF2-40B4-BE49-F238E27FC236}">
                      <a16:creationId xmlns:a16="http://schemas.microsoft.com/office/drawing/2014/main" id="{9B0A82D8-23E5-45F4-BFFD-0734917936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4" name="AutoShape 892">
                  <a:extLst>
                    <a:ext uri="{FF2B5EF4-FFF2-40B4-BE49-F238E27FC236}">
                      <a16:creationId xmlns:a16="http://schemas.microsoft.com/office/drawing/2014/main" id="{DEAB5DA5-F10E-4B91-B413-D0BF47143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5" name="AutoShape 893">
                  <a:extLst>
                    <a:ext uri="{FF2B5EF4-FFF2-40B4-BE49-F238E27FC236}">
                      <a16:creationId xmlns:a16="http://schemas.microsoft.com/office/drawing/2014/main" id="{42EBED97-23A2-4BA3-A680-7B46221B40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6" name="AutoShape 894">
                  <a:extLst>
                    <a:ext uri="{FF2B5EF4-FFF2-40B4-BE49-F238E27FC236}">
                      <a16:creationId xmlns:a16="http://schemas.microsoft.com/office/drawing/2014/main" id="{55A7EF04-331F-45E3-9003-AEE8D92A6D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7" name="AutoShape 895">
                  <a:extLst>
                    <a:ext uri="{FF2B5EF4-FFF2-40B4-BE49-F238E27FC236}">
                      <a16:creationId xmlns:a16="http://schemas.microsoft.com/office/drawing/2014/main" id="{F17BF611-28A6-4C9F-8030-2EDF88DFC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8" name="AutoShape 896">
                  <a:extLst>
                    <a:ext uri="{FF2B5EF4-FFF2-40B4-BE49-F238E27FC236}">
                      <a16:creationId xmlns:a16="http://schemas.microsoft.com/office/drawing/2014/main" id="{1EC33616-3671-4B21-975E-56CEF2BD7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29" name="AutoShape 897">
                  <a:extLst>
                    <a:ext uri="{FF2B5EF4-FFF2-40B4-BE49-F238E27FC236}">
                      <a16:creationId xmlns:a16="http://schemas.microsoft.com/office/drawing/2014/main" id="{29AB5CBD-B9F0-436A-A459-3AA162A86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0" name="AutoShape 898">
                  <a:extLst>
                    <a:ext uri="{FF2B5EF4-FFF2-40B4-BE49-F238E27FC236}">
                      <a16:creationId xmlns:a16="http://schemas.microsoft.com/office/drawing/2014/main" id="{B79FDF2F-9133-45C8-8EF7-5AD29521DA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1" name="AutoShape 899">
                  <a:extLst>
                    <a:ext uri="{FF2B5EF4-FFF2-40B4-BE49-F238E27FC236}">
                      <a16:creationId xmlns:a16="http://schemas.microsoft.com/office/drawing/2014/main" id="{AF732B76-4787-415D-AA87-CAD432931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2" name="AutoShape 900">
                  <a:extLst>
                    <a:ext uri="{FF2B5EF4-FFF2-40B4-BE49-F238E27FC236}">
                      <a16:creationId xmlns:a16="http://schemas.microsoft.com/office/drawing/2014/main" id="{CC14678E-9F9F-4BFC-B35C-3EF8FDFE07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3" name="AutoShape 901">
                  <a:extLst>
                    <a:ext uri="{FF2B5EF4-FFF2-40B4-BE49-F238E27FC236}">
                      <a16:creationId xmlns:a16="http://schemas.microsoft.com/office/drawing/2014/main" id="{286F55AD-C6C7-4677-ACB4-015016BDEA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4" name="AutoShape 902">
                  <a:extLst>
                    <a:ext uri="{FF2B5EF4-FFF2-40B4-BE49-F238E27FC236}">
                      <a16:creationId xmlns:a16="http://schemas.microsoft.com/office/drawing/2014/main" id="{06806684-5EB9-4363-8A8B-73B3935761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5" name="AutoShape 903">
                  <a:extLst>
                    <a:ext uri="{FF2B5EF4-FFF2-40B4-BE49-F238E27FC236}">
                      <a16:creationId xmlns:a16="http://schemas.microsoft.com/office/drawing/2014/main" id="{D2ABDFDB-7860-4757-A857-795C8038A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6" name="AutoShape 904">
                  <a:extLst>
                    <a:ext uri="{FF2B5EF4-FFF2-40B4-BE49-F238E27FC236}">
                      <a16:creationId xmlns:a16="http://schemas.microsoft.com/office/drawing/2014/main" id="{EBECDCF5-606B-4806-A429-B1AA57CB37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7" name="AutoShape 905">
                  <a:extLst>
                    <a:ext uri="{FF2B5EF4-FFF2-40B4-BE49-F238E27FC236}">
                      <a16:creationId xmlns:a16="http://schemas.microsoft.com/office/drawing/2014/main" id="{738C777E-972A-48DB-9F39-AFC130A39F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8" name="AutoShape 906">
                  <a:extLst>
                    <a:ext uri="{FF2B5EF4-FFF2-40B4-BE49-F238E27FC236}">
                      <a16:creationId xmlns:a16="http://schemas.microsoft.com/office/drawing/2014/main" id="{A3427066-5700-4837-A898-EC651C28B6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9" name="AutoShape 907">
                  <a:extLst>
                    <a:ext uri="{FF2B5EF4-FFF2-40B4-BE49-F238E27FC236}">
                      <a16:creationId xmlns:a16="http://schemas.microsoft.com/office/drawing/2014/main" id="{9672DC47-EDFE-4641-BB11-2749DA77D0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0" name="AutoShape 908">
                  <a:extLst>
                    <a:ext uri="{FF2B5EF4-FFF2-40B4-BE49-F238E27FC236}">
                      <a16:creationId xmlns:a16="http://schemas.microsoft.com/office/drawing/2014/main" id="{05A0FBE4-45F8-417E-8F6F-D849914964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1" name="AutoShape 909">
                  <a:extLst>
                    <a:ext uri="{FF2B5EF4-FFF2-40B4-BE49-F238E27FC236}">
                      <a16:creationId xmlns:a16="http://schemas.microsoft.com/office/drawing/2014/main" id="{C9A92E43-1167-4C05-9B97-CFCA4129A2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2" name="AutoShape 910">
                  <a:extLst>
                    <a:ext uri="{FF2B5EF4-FFF2-40B4-BE49-F238E27FC236}">
                      <a16:creationId xmlns:a16="http://schemas.microsoft.com/office/drawing/2014/main" id="{439C1C9B-A3AB-448C-AA91-9A1F11F49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43" name="Group 911">
                <a:extLst>
                  <a:ext uri="{FF2B5EF4-FFF2-40B4-BE49-F238E27FC236}">
                    <a16:creationId xmlns:a16="http://schemas.microsoft.com/office/drawing/2014/main" id="{A64F9B3A-1F7A-45E6-B285-7DA7817312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6" y="1568"/>
                <a:ext cx="1316" cy="21"/>
                <a:chOff x="1338" y="709"/>
                <a:chExt cx="2995" cy="48"/>
              </a:xfrm>
            </p:grpSpPr>
            <p:sp>
              <p:nvSpPr>
                <p:cNvPr id="19344" name="AutoShape 912">
                  <a:extLst>
                    <a:ext uri="{FF2B5EF4-FFF2-40B4-BE49-F238E27FC236}">
                      <a16:creationId xmlns:a16="http://schemas.microsoft.com/office/drawing/2014/main" id="{C2DFD08A-C69D-4D7B-8987-6AB4A3CA77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5" name="AutoShape 913">
                  <a:extLst>
                    <a:ext uri="{FF2B5EF4-FFF2-40B4-BE49-F238E27FC236}">
                      <a16:creationId xmlns:a16="http://schemas.microsoft.com/office/drawing/2014/main" id="{9600E75C-A537-4713-8EB4-FF8720C01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6" name="AutoShape 914">
                  <a:extLst>
                    <a:ext uri="{FF2B5EF4-FFF2-40B4-BE49-F238E27FC236}">
                      <a16:creationId xmlns:a16="http://schemas.microsoft.com/office/drawing/2014/main" id="{27E5B4E7-4AFF-428B-A142-424945C88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7" name="AutoShape 915">
                  <a:extLst>
                    <a:ext uri="{FF2B5EF4-FFF2-40B4-BE49-F238E27FC236}">
                      <a16:creationId xmlns:a16="http://schemas.microsoft.com/office/drawing/2014/main" id="{AC056910-5BCE-4E54-BDFC-72FD1DBA7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8" name="AutoShape 916">
                  <a:extLst>
                    <a:ext uri="{FF2B5EF4-FFF2-40B4-BE49-F238E27FC236}">
                      <a16:creationId xmlns:a16="http://schemas.microsoft.com/office/drawing/2014/main" id="{9ABA1D7B-EA04-4726-AD30-64C32503C2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9" name="AutoShape 917">
                  <a:extLst>
                    <a:ext uri="{FF2B5EF4-FFF2-40B4-BE49-F238E27FC236}">
                      <a16:creationId xmlns:a16="http://schemas.microsoft.com/office/drawing/2014/main" id="{8F2761A1-E8B4-4372-BAA7-FB19DD01CB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0" name="AutoShape 918">
                  <a:extLst>
                    <a:ext uri="{FF2B5EF4-FFF2-40B4-BE49-F238E27FC236}">
                      <a16:creationId xmlns:a16="http://schemas.microsoft.com/office/drawing/2014/main" id="{491A9634-096F-4844-A456-BC764B1282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1" name="AutoShape 919">
                  <a:extLst>
                    <a:ext uri="{FF2B5EF4-FFF2-40B4-BE49-F238E27FC236}">
                      <a16:creationId xmlns:a16="http://schemas.microsoft.com/office/drawing/2014/main" id="{6F4E5F2D-DDCA-4C9C-B6B6-160E2569F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2" name="AutoShape 920">
                  <a:extLst>
                    <a:ext uri="{FF2B5EF4-FFF2-40B4-BE49-F238E27FC236}">
                      <a16:creationId xmlns:a16="http://schemas.microsoft.com/office/drawing/2014/main" id="{3BB85B5C-5E44-46D1-8D14-16E51ED673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3" name="AutoShape 921">
                  <a:extLst>
                    <a:ext uri="{FF2B5EF4-FFF2-40B4-BE49-F238E27FC236}">
                      <a16:creationId xmlns:a16="http://schemas.microsoft.com/office/drawing/2014/main" id="{308C3B42-5FDE-42A8-9787-42942C0A8F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4" name="AutoShape 922">
                  <a:extLst>
                    <a:ext uri="{FF2B5EF4-FFF2-40B4-BE49-F238E27FC236}">
                      <a16:creationId xmlns:a16="http://schemas.microsoft.com/office/drawing/2014/main" id="{474283BC-114D-4D18-B002-1866DFF7EB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5" name="AutoShape 923">
                  <a:extLst>
                    <a:ext uri="{FF2B5EF4-FFF2-40B4-BE49-F238E27FC236}">
                      <a16:creationId xmlns:a16="http://schemas.microsoft.com/office/drawing/2014/main" id="{C07CCC44-98AF-4EE0-828F-45087CE19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6" name="AutoShape 924">
                  <a:extLst>
                    <a:ext uri="{FF2B5EF4-FFF2-40B4-BE49-F238E27FC236}">
                      <a16:creationId xmlns:a16="http://schemas.microsoft.com/office/drawing/2014/main" id="{55669989-ED91-4CB6-A776-7085868CB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7" name="AutoShape 925">
                  <a:extLst>
                    <a:ext uri="{FF2B5EF4-FFF2-40B4-BE49-F238E27FC236}">
                      <a16:creationId xmlns:a16="http://schemas.microsoft.com/office/drawing/2014/main" id="{F83DD358-F216-441A-8834-850B949ED8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8" name="AutoShape 926">
                  <a:extLst>
                    <a:ext uri="{FF2B5EF4-FFF2-40B4-BE49-F238E27FC236}">
                      <a16:creationId xmlns:a16="http://schemas.microsoft.com/office/drawing/2014/main" id="{EB5BC2F3-5D4F-41DF-A701-3373DB033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9" name="AutoShape 927">
                  <a:extLst>
                    <a:ext uri="{FF2B5EF4-FFF2-40B4-BE49-F238E27FC236}">
                      <a16:creationId xmlns:a16="http://schemas.microsoft.com/office/drawing/2014/main" id="{650278AD-5A16-41AA-96F9-53EA3DABC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0" name="AutoShape 928">
                  <a:extLst>
                    <a:ext uri="{FF2B5EF4-FFF2-40B4-BE49-F238E27FC236}">
                      <a16:creationId xmlns:a16="http://schemas.microsoft.com/office/drawing/2014/main" id="{D25CDB58-67AF-461C-8EC0-77BF93309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1" name="AutoShape 929">
                  <a:extLst>
                    <a:ext uri="{FF2B5EF4-FFF2-40B4-BE49-F238E27FC236}">
                      <a16:creationId xmlns:a16="http://schemas.microsoft.com/office/drawing/2014/main" id="{284B98B1-023C-441D-BF63-BEEF36D15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2" name="AutoShape 930">
                  <a:extLst>
                    <a:ext uri="{FF2B5EF4-FFF2-40B4-BE49-F238E27FC236}">
                      <a16:creationId xmlns:a16="http://schemas.microsoft.com/office/drawing/2014/main" id="{4220EE5D-2596-4572-BC00-27EA75E00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3" name="AutoShape 931">
                  <a:extLst>
                    <a:ext uri="{FF2B5EF4-FFF2-40B4-BE49-F238E27FC236}">
                      <a16:creationId xmlns:a16="http://schemas.microsoft.com/office/drawing/2014/main" id="{C397F565-0253-42E5-A18A-C029614DF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4" name="AutoShape 932">
                  <a:extLst>
                    <a:ext uri="{FF2B5EF4-FFF2-40B4-BE49-F238E27FC236}">
                      <a16:creationId xmlns:a16="http://schemas.microsoft.com/office/drawing/2014/main" id="{57AAA0C9-D179-426E-B3AA-FFCB5FE5DF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5" name="AutoShape 933">
                  <a:extLst>
                    <a:ext uri="{FF2B5EF4-FFF2-40B4-BE49-F238E27FC236}">
                      <a16:creationId xmlns:a16="http://schemas.microsoft.com/office/drawing/2014/main" id="{F55BF3A9-D720-45EA-B300-1060B008B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6" name="AutoShape 934">
                  <a:extLst>
                    <a:ext uri="{FF2B5EF4-FFF2-40B4-BE49-F238E27FC236}">
                      <a16:creationId xmlns:a16="http://schemas.microsoft.com/office/drawing/2014/main" id="{7BFC6EBA-2300-4218-AFFD-2C45943E32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7" name="AutoShape 935">
                  <a:extLst>
                    <a:ext uri="{FF2B5EF4-FFF2-40B4-BE49-F238E27FC236}">
                      <a16:creationId xmlns:a16="http://schemas.microsoft.com/office/drawing/2014/main" id="{A3B60C2B-9617-4CBB-AD40-97EC81767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8" name="AutoShape 936">
                  <a:extLst>
                    <a:ext uri="{FF2B5EF4-FFF2-40B4-BE49-F238E27FC236}">
                      <a16:creationId xmlns:a16="http://schemas.microsoft.com/office/drawing/2014/main" id="{07E6D5E4-351E-40E5-83C9-DC0258AD25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9" name="AutoShape 937">
                  <a:extLst>
                    <a:ext uri="{FF2B5EF4-FFF2-40B4-BE49-F238E27FC236}">
                      <a16:creationId xmlns:a16="http://schemas.microsoft.com/office/drawing/2014/main" id="{30B7C7CB-5611-413A-B7D3-2BF61D8FE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0" name="AutoShape 938">
                  <a:extLst>
                    <a:ext uri="{FF2B5EF4-FFF2-40B4-BE49-F238E27FC236}">
                      <a16:creationId xmlns:a16="http://schemas.microsoft.com/office/drawing/2014/main" id="{3DD08306-349D-482E-99BE-B55DE0D56A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1" name="AutoShape 939">
                  <a:extLst>
                    <a:ext uri="{FF2B5EF4-FFF2-40B4-BE49-F238E27FC236}">
                      <a16:creationId xmlns:a16="http://schemas.microsoft.com/office/drawing/2014/main" id="{7AB40E87-628F-4CEA-A1C4-6183A61D3D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2" name="AutoShape 940">
                  <a:extLst>
                    <a:ext uri="{FF2B5EF4-FFF2-40B4-BE49-F238E27FC236}">
                      <a16:creationId xmlns:a16="http://schemas.microsoft.com/office/drawing/2014/main" id="{DF4AAC91-FA4D-47BF-A9D5-6112540211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3" name="AutoShape 941">
                  <a:extLst>
                    <a:ext uri="{FF2B5EF4-FFF2-40B4-BE49-F238E27FC236}">
                      <a16:creationId xmlns:a16="http://schemas.microsoft.com/office/drawing/2014/main" id="{CE1CCC25-DA1A-4E71-9C5E-08F916323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4" name="AutoShape 942">
                  <a:extLst>
                    <a:ext uri="{FF2B5EF4-FFF2-40B4-BE49-F238E27FC236}">
                      <a16:creationId xmlns:a16="http://schemas.microsoft.com/office/drawing/2014/main" id="{ED0215C9-0105-4567-ADAB-06FE4282A0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5" name="AutoShape 943">
                  <a:extLst>
                    <a:ext uri="{FF2B5EF4-FFF2-40B4-BE49-F238E27FC236}">
                      <a16:creationId xmlns:a16="http://schemas.microsoft.com/office/drawing/2014/main" id="{0D582BBF-4ECF-4ACD-8B43-12D808C50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6" name="AutoShape 944">
                  <a:extLst>
                    <a:ext uri="{FF2B5EF4-FFF2-40B4-BE49-F238E27FC236}">
                      <a16:creationId xmlns:a16="http://schemas.microsoft.com/office/drawing/2014/main" id="{1E1268E7-C34C-4A7F-8F52-519E3C8320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7" name="AutoShape 945">
                  <a:extLst>
                    <a:ext uri="{FF2B5EF4-FFF2-40B4-BE49-F238E27FC236}">
                      <a16:creationId xmlns:a16="http://schemas.microsoft.com/office/drawing/2014/main" id="{9CD1D320-64A0-4D90-B482-8AE2A51D60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8" name="AutoShape 946">
                  <a:extLst>
                    <a:ext uri="{FF2B5EF4-FFF2-40B4-BE49-F238E27FC236}">
                      <a16:creationId xmlns:a16="http://schemas.microsoft.com/office/drawing/2014/main" id="{C60D32B2-0264-4456-B97D-1FEC717A6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9" name="AutoShape 947">
                  <a:extLst>
                    <a:ext uri="{FF2B5EF4-FFF2-40B4-BE49-F238E27FC236}">
                      <a16:creationId xmlns:a16="http://schemas.microsoft.com/office/drawing/2014/main" id="{83006577-42E2-4453-9959-AA91BAD1F2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0" name="AutoShape 948">
                  <a:extLst>
                    <a:ext uri="{FF2B5EF4-FFF2-40B4-BE49-F238E27FC236}">
                      <a16:creationId xmlns:a16="http://schemas.microsoft.com/office/drawing/2014/main" id="{D7A54744-7F06-4438-90DB-AC6F1BE653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81" name="Group 949">
                <a:extLst>
                  <a:ext uri="{FF2B5EF4-FFF2-40B4-BE49-F238E27FC236}">
                    <a16:creationId xmlns:a16="http://schemas.microsoft.com/office/drawing/2014/main" id="{824463E5-F9A1-4D79-BDA8-105EA4FD9C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1599"/>
                <a:ext cx="1316" cy="21"/>
                <a:chOff x="1338" y="709"/>
                <a:chExt cx="2995" cy="48"/>
              </a:xfrm>
            </p:grpSpPr>
            <p:sp>
              <p:nvSpPr>
                <p:cNvPr id="19382" name="AutoShape 950">
                  <a:extLst>
                    <a:ext uri="{FF2B5EF4-FFF2-40B4-BE49-F238E27FC236}">
                      <a16:creationId xmlns:a16="http://schemas.microsoft.com/office/drawing/2014/main" id="{521674D6-052E-4237-869B-FB258DC1B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3" name="AutoShape 951">
                  <a:extLst>
                    <a:ext uri="{FF2B5EF4-FFF2-40B4-BE49-F238E27FC236}">
                      <a16:creationId xmlns:a16="http://schemas.microsoft.com/office/drawing/2014/main" id="{547666B1-1F45-4601-A896-7E1FE9D070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4" name="AutoShape 952">
                  <a:extLst>
                    <a:ext uri="{FF2B5EF4-FFF2-40B4-BE49-F238E27FC236}">
                      <a16:creationId xmlns:a16="http://schemas.microsoft.com/office/drawing/2014/main" id="{CF665B17-7688-4F0F-B436-343236271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5" name="AutoShape 953">
                  <a:extLst>
                    <a:ext uri="{FF2B5EF4-FFF2-40B4-BE49-F238E27FC236}">
                      <a16:creationId xmlns:a16="http://schemas.microsoft.com/office/drawing/2014/main" id="{BC6E7173-C01F-4D49-982B-F795B04433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6" name="AutoShape 954">
                  <a:extLst>
                    <a:ext uri="{FF2B5EF4-FFF2-40B4-BE49-F238E27FC236}">
                      <a16:creationId xmlns:a16="http://schemas.microsoft.com/office/drawing/2014/main" id="{68B1CA3B-5297-45A1-AE90-14EC153E8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7" name="AutoShape 955">
                  <a:extLst>
                    <a:ext uri="{FF2B5EF4-FFF2-40B4-BE49-F238E27FC236}">
                      <a16:creationId xmlns:a16="http://schemas.microsoft.com/office/drawing/2014/main" id="{5744021C-6168-4FA4-8183-0E33BE283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8" name="AutoShape 956">
                  <a:extLst>
                    <a:ext uri="{FF2B5EF4-FFF2-40B4-BE49-F238E27FC236}">
                      <a16:creationId xmlns:a16="http://schemas.microsoft.com/office/drawing/2014/main" id="{B25732FC-1BD9-48E6-AF54-F8E6F90C37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89" name="AutoShape 957">
                  <a:extLst>
                    <a:ext uri="{FF2B5EF4-FFF2-40B4-BE49-F238E27FC236}">
                      <a16:creationId xmlns:a16="http://schemas.microsoft.com/office/drawing/2014/main" id="{666D6434-348A-45AA-B5FF-37B634505B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0" name="AutoShape 958">
                  <a:extLst>
                    <a:ext uri="{FF2B5EF4-FFF2-40B4-BE49-F238E27FC236}">
                      <a16:creationId xmlns:a16="http://schemas.microsoft.com/office/drawing/2014/main" id="{096DB02C-0DB5-4A13-B276-359B9456C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1" name="AutoShape 959">
                  <a:extLst>
                    <a:ext uri="{FF2B5EF4-FFF2-40B4-BE49-F238E27FC236}">
                      <a16:creationId xmlns:a16="http://schemas.microsoft.com/office/drawing/2014/main" id="{BD80B99E-311A-4A3B-AC66-14C7466BE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2" name="AutoShape 960">
                  <a:extLst>
                    <a:ext uri="{FF2B5EF4-FFF2-40B4-BE49-F238E27FC236}">
                      <a16:creationId xmlns:a16="http://schemas.microsoft.com/office/drawing/2014/main" id="{D41C3023-E1B8-4BDC-A4CC-49F258419B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3" name="AutoShape 961">
                  <a:extLst>
                    <a:ext uri="{FF2B5EF4-FFF2-40B4-BE49-F238E27FC236}">
                      <a16:creationId xmlns:a16="http://schemas.microsoft.com/office/drawing/2014/main" id="{2F0AA633-3BA5-4DA6-B3D6-4657E4541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4" name="AutoShape 962">
                  <a:extLst>
                    <a:ext uri="{FF2B5EF4-FFF2-40B4-BE49-F238E27FC236}">
                      <a16:creationId xmlns:a16="http://schemas.microsoft.com/office/drawing/2014/main" id="{B98DF0C4-CF8B-40EF-BC2B-24A8ED025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5" name="AutoShape 963">
                  <a:extLst>
                    <a:ext uri="{FF2B5EF4-FFF2-40B4-BE49-F238E27FC236}">
                      <a16:creationId xmlns:a16="http://schemas.microsoft.com/office/drawing/2014/main" id="{2A34B6D5-2F25-4D30-A67A-C4E1B3EB75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6" name="AutoShape 964">
                  <a:extLst>
                    <a:ext uri="{FF2B5EF4-FFF2-40B4-BE49-F238E27FC236}">
                      <a16:creationId xmlns:a16="http://schemas.microsoft.com/office/drawing/2014/main" id="{4B3A296C-2784-4B3D-9568-63C6922B67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7" name="AutoShape 965">
                  <a:extLst>
                    <a:ext uri="{FF2B5EF4-FFF2-40B4-BE49-F238E27FC236}">
                      <a16:creationId xmlns:a16="http://schemas.microsoft.com/office/drawing/2014/main" id="{538FBFF6-0EC9-4B07-9572-A5FA602EC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8" name="AutoShape 966">
                  <a:extLst>
                    <a:ext uri="{FF2B5EF4-FFF2-40B4-BE49-F238E27FC236}">
                      <a16:creationId xmlns:a16="http://schemas.microsoft.com/office/drawing/2014/main" id="{AA3083DB-F915-43E4-BB86-87910F3FF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99" name="AutoShape 967">
                  <a:extLst>
                    <a:ext uri="{FF2B5EF4-FFF2-40B4-BE49-F238E27FC236}">
                      <a16:creationId xmlns:a16="http://schemas.microsoft.com/office/drawing/2014/main" id="{5CEE3E50-6BAD-4628-AC7E-1FBF73E8B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0" name="AutoShape 968">
                  <a:extLst>
                    <a:ext uri="{FF2B5EF4-FFF2-40B4-BE49-F238E27FC236}">
                      <a16:creationId xmlns:a16="http://schemas.microsoft.com/office/drawing/2014/main" id="{E7FAFC85-41FD-4826-885A-CB6F2B6AA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1" name="AutoShape 969">
                  <a:extLst>
                    <a:ext uri="{FF2B5EF4-FFF2-40B4-BE49-F238E27FC236}">
                      <a16:creationId xmlns:a16="http://schemas.microsoft.com/office/drawing/2014/main" id="{95A18664-A2B3-4875-BFB7-C099B9DF15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2" name="AutoShape 970">
                  <a:extLst>
                    <a:ext uri="{FF2B5EF4-FFF2-40B4-BE49-F238E27FC236}">
                      <a16:creationId xmlns:a16="http://schemas.microsoft.com/office/drawing/2014/main" id="{3E89171B-1B8C-4C70-8BD9-D0ACC850A7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3" name="AutoShape 971">
                  <a:extLst>
                    <a:ext uri="{FF2B5EF4-FFF2-40B4-BE49-F238E27FC236}">
                      <a16:creationId xmlns:a16="http://schemas.microsoft.com/office/drawing/2014/main" id="{06490419-048D-4F8F-B1CB-74333FAA4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4" name="AutoShape 972">
                  <a:extLst>
                    <a:ext uri="{FF2B5EF4-FFF2-40B4-BE49-F238E27FC236}">
                      <a16:creationId xmlns:a16="http://schemas.microsoft.com/office/drawing/2014/main" id="{0D01AE4E-854C-4D1C-AC17-84EE2B9218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5" name="AutoShape 973">
                  <a:extLst>
                    <a:ext uri="{FF2B5EF4-FFF2-40B4-BE49-F238E27FC236}">
                      <a16:creationId xmlns:a16="http://schemas.microsoft.com/office/drawing/2014/main" id="{BE502561-A054-41E3-ADA3-CAF6DE25AB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6" name="AutoShape 974">
                  <a:extLst>
                    <a:ext uri="{FF2B5EF4-FFF2-40B4-BE49-F238E27FC236}">
                      <a16:creationId xmlns:a16="http://schemas.microsoft.com/office/drawing/2014/main" id="{B9BFB983-D727-4229-B26C-E779E6CC1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7" name="AutoShape 975">
                  <a:extLst>
                    <a:ext uri="{FF2B5EF4-FFF2-40B4-BE49-F238E27FC236}">
                      <a16:creationId xmlns:a16="http://schemas.microsoft.com/office/drawing/2014/main" id="{11A9B22B-5271-4194-A2F5-82172CB367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8" name="AutoShape 976">
                  <a:extLst>
                    <a:ext uri="{FF2B5EF4-FFF2-40B4-BE49-F238E27FC236}">
                      <a16:creationId xmlns:a16="http://schemas.microsoft.com/office/drawing/2014/main" id="{0894E986-A938-4B92-A33C-E4362E97D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09" name="AutoShape 977">
                  <a:extLst>
                    <a:ext uri="{FF2B5EF4-FFF2-40B4-BE49-F238E27FC236}">
                      <a16:creationId xmlns:a16="http://schemas.microsoft.com/office/drawing/2014/main" id="{3FA1F788-6676-46D6-A2BE-F71BE2171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0" name="AutoShape 978">
                  <a:extLst>
                    <a:ext uri="{FF2B5EF4-FFF2-40B4-BE49-F238E27FC236}">
                      <a16:creationId xmlns:a16="http://schemas.microsoft.com/office/drawing/2014/main" id="{17023742-1716-4586-89EA-3AF30B12FA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1" name="AutoShape 979">
                  <a:extLst>
                    <a:ext uri="{FF2B5EF4-FFF2-40B4-BE49-F238E27FC236}">
                      <a16:creationId xmlns:a16="http://schemas.microsoft.com/office/drawing/2014/main" id="{63257172-03FE-4024-ACBB-FB28EB6033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2" name="AutoShape 980">
                  <a:extLst>
                    <a:ext uri="{FF2B5EF4-FFF2-40B4-BE49-F238E27FC236}">
                      <a16:creationId xmlns:a16="http://schemas.microsoft.com/office/drawing/2014/main" id="{7300A03C-2B61-4960-86D3-D369140B9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3" name="AutoShape 981">
                  <a:extLst>
                    <a:ext uri="{FF2B5EF4-FFF2-40B4-BE49-F238E27FC236}">
                      <a16:creationId xmlns:a16="http://schemas.microsoft.com/office/drawing/2014/main" id="{D6C2A285-0E27-4E11-BBA2-91F8D3DFC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4" name="AutoShape 982">
                  <a:extLst>
                    <a:ext uri="{FF2B5EF4-FFF2-40B4-BE49-F238E27FC236}">
                      <a16:creationId xmlns:a16="http://schemas.microsoft.com/office/drawing/2014/main" id="{FBC8E4C6-5A89-472A-A66D-03B7FAF1C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5" name="AutoShape 983">
                  <a:extLst>
                    <a:ext uri="{FF2B5EF4-FFF2-40B4-BE49-F238E27FC236}">
                      <a16:creationId xmlns:a16="http://schemas.microsoft.com/office/drawing/2014/main" id="{A644FF15-26A8-4532-85D2-454C4B802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6" name="AutoShape 984">
                  <a:extLst>
                    <a:ext uri="{FF2B5EF4-FFF2-40B4-BE49-F238E27FC236}">
                      <a16:creationId xmlns:a16="http://schemas.microsoft.com/office/drawing/2014/main" id="{39DA2066-5DAA-4D85-BC7B-1D566EC9A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7" name="AutoShape 985">
                  <a:extLst>
                    <a:ext uri="{FF2B5EF4-FFF2-40B4-BE49-F238E27FC236}">
                      <a16:creationId xmlns:a16="http://schemas.microsoft.com/office/drawing/2014/main" id="{DF4FA16D-AA34-4AA2-A899-CA701F485B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18" name="AutoShape 986">
                  <a:extLst>
                    <a:ext uri="{FF2B5EF4-FFF2-40B4-BE49-F238E27FC236}">
                      <a16:creationId xmlns:a16="http://schemas.microsoft.com/office/drawing/2014/main" id="{A8F4E7D2-DEBB-45AB-A5DB-DF82FA179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419" name="Group 987">
                <a:extLst>
                  <a:ext uri="{FF2B5EF4-FFF2-40B4-BE49-F238E27FC236}">
                    <a16:creationId xmlns:a16="http://schemas.microsoft.com/office/drawing/2014/main" id="{E033CC6F-5F37-4490-B41D-0F9BC84561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1630"/>
                <a:ext cx="1316" cy="21"/>
                <a:chOff x="1338" y="709"/>
                <a:chExt cx="2995" cy="48"/>
              </a:xfrm>
            </p:grpSpPr>
            <p:sp>
              <p:nvSpPr>
                <p:cNvPr id="19420" name="AutoShape 988">
                  <a:extLst>
                    <a:ext uri="{FF2B5EF4-FFF2-40B4-BE49-F238E27FC236}">
                      <a16:creationId xmlns:a16="http://schemas.microsoft.com/office/drawing/2014/main" id="{17E5E33B-5412-491A-BD22-510D6ABE25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1" name="AutoShape 989">
                  <a:extLst>
                    <a:ext uri="{FF2B5EF4-FFF2-40B4-BE49-F238E27FC236}">
                      <a16:creationId xmlns:a16="http://schemas.microsoft.com/office/drawing/2014/main" id="{F99822C6-0DAB-4380-8151-18EA65BCFA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2" name="AutoShape 990">
                  <a:extLst>
                    <a:ext uri="{FF2B5EF4-FFF2-40B4-BE49-F238E27FC236}">
                      <a16:creationId xmlns:a16="http://schemas.microsoft.com/office/drawing/2014/main" id="{ECDE63D7-60F4-44B8-9B55-879C869F5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3" name="AutoShape 991">
                  <a:extLst>
                    <a:ext uri="{FF2B5EF4-FFF2-40B4-BE49-F238E27FC236}">
                      <a16:creationId xmlns:a16="http://schemas.microsoft.com/office/drawing/2014/main" id="{0913CB49-EF7A-4EEB-9795-C92B71A367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4" name="AutoShape 992">
                  <a:extLst>
                    <a:ext uri="{FF2B5EF4-FFF2-40B4-BE49-F238E27FC236}">
                      <a16:creationId xmlns:a16="http://schemas.microsoft.com/office/drawing/2014/main" id="{15CA29B1-F34A-43C8-8310-37A9DBB0DB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5" name="AutoShape 993">
                  <a:extLst>
                    <a:ext uri="{FF2B5EF4-FFF2-40B4-BE49-F238E27FC236}">
                      <a16:creationId xmlns:a16="http://schemas.microsoft.com/office/drawing/2014/main" id="{311B650E-A5D8-48EA-856D-56D8DA7C32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6" name="AutoShape 994">
                  <a:extLst>
                    <a:ext uri="{FF2B5EF4-FFF2-40B4-BE49-F238E27FC236}">
                      <a16:creationId xmlns:a16="http://schemas.microsoft.com/office/drawing/2014/main" id="{21105DA3-F4D9-4971-B46F-3D3F7F1F13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7" name="AutoShape 995">
                  <a:extLst>
                    <a:ext uri="{FF2B5EF4-FFF2-40B4-BE49-F238E27FC236}">
                      <a16:creationId xmlns:a16="http://schemas.microsoft.com/office/drawing/2014/main" id="{0FF26940-EACE-44C7-BB23-FC30AD377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8" name="AutoShape 996">
                  <a:extLst>
                    <a:ext uri="{FF2B5EF4-FFF2-40B4-BE49-F238E27FC236}">
                      <a16:creationId xmlns:a16="http://schemas.microsoft.com/office/drawing/2014/main" id="{9551BCFD-C5BE-4273-AD52-D2F38E04A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29" name="AutoShape 997">
                  <a:extLst>
                    <a:ext uri="{FF2B5EF4-FFF2-40B4-BE49-F238E27FC236}">
                      <a16:creationId xmlns:a16="http://schemas.microsoft.com/office/drawing/2014/main" id="{B111C598-1750-4C1F-A3EB-C0309C0F86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0" name="AutoShape 998">
                  <a:extLst>
                    <a:ext uri="{FF2B5EF4-FFF2-40B4-BE49-F238E27FC236}">
                      <a16:creationId xmlns:a16="http://schemas.microsoft.com/office/drawing/2014/main" id="{CC5C006F-C34E-40F1-8A5E-C9AB38B36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1" name="AutoShape 999">
                  <a:extLst>
                    <a:ext uri="{FF2B5EF4-FFF2-40B4-BE49-F238E27FC236}">
                      <a16:creationId xmlns:a16="http://schemas.microsoft.com/office/drawing/2014/main" id="{9AD0FD61-884D-4CA4-9441-4D4CF83553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2" name="AutoShape 1000">
                  <a:extLst>
                    <a:ext uri="{FF2B5EF4-FFF2-40B4-BE49-F238E27FC236}">
                      <a16:creationId xmlns:a16="http://schemas.microsoft.com/office/drawing/2014/main" id="{E9738705-449B-463D-B3AB-65503F5BE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3" name="AutoShape 1001">
                  <a:extLst>
                    <a:ext uri="{FF2B5EF4-FFF2-40B4-BE49-F238E27FC236}">
                      <a16:creationId xmlns:a16="http://schemas.microsoft.com/office/drawing/2014/main" id="{9C3462C2-E675-463E-94A0-108B05C8F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4" name="AutoShape 1002">
                  <a:extLst>
                    <a:ext uri="{FF2B5EF4-FFF2-40B4-BE49-F238E27FC236}">
                      <a16:creationId xmlns:a16="http://schemas.microsoft.com/office/drawing/2014/main" id="{F50B247F-8F44-47A5-8700-7152015AB9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5" name="AutoShape 1003">
                  <a:extLst>
                    <a:ext uri="{FF2B5EF4-FFF2-40B4-BE49-F238E27FC236}">
                      <a16:creationId xmlns:a16="http://schemas.microsoft.com/office/drawing/2014/main" id="{E6C2FE29-BE54-4691-B85E-EB8B1CBAF3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6" name="AutoShape 1004">
                  <a:extLst>
                    <a:ext uri="{FF2B5EF4-FFF2-40B4-BE49-F238E27FC236}">
                      <a16:creationId xmlns:a16="http://schemas.microsoft.com/office/drawing/2014/main" id="{7E68FB35-217D-4E00-813B-2C0E64D1FE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7" name="AutoShape 1005">
                  <a:extLst>
                    <a:ext uri="{FF2B5EF4-FFF2-40B4-BE49-F238E27FC236}">
                      <a16:creationId xmlns:a16="http://schemas.microsoft.com/office/drawing/2014/main" id="{0F8A3EEE-DE3E-4E7F-9A2D-5319B940F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8" name="AutoShape 1006">
                  <a:extLst>
                    <a:ext uri="{FF2B5EF4-FFF2-40B4-BE49-F238E27FC236}">
                      <a16:creationId xmlns:a16="http://schemas.microsoft.com/office/drawing/2014/main" id="{DC7BC182-4D91-4B76-BF9C-70EB0346A3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39" name="AutoShape 1007">
                  <a:extLst>
                    <a:ext uri="{FF2B5EF4-FFF2-40B4-BE49-F238E27FC236}">
                      <a16:creationId xmlns:a16="http://schemas.microsoft.com/office/drawing/2014/main" id="{243D2520-20E4-41C6-A6B5-6F76E5AEF1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0" name="AutoShape 1008">
                  <a:extLst>
                    <a:ext uri="{FF2B5EF4-FFF2-40B4-BE49-F238E27FC236}">
                      <a16:creationId xmlns:a16="http://schemas.microsoft.com/office/drawing/2014/main" id="{43F47F2D-92A7-4C6D-B576-2D15CF64E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1" name="AutoShape 1009">
                  <a:extLst>
                    <a:ext uri="{FF2B5EF4-FFF2-40B4-BE49-F238E27FC236}">
                      <a16:creationId xmlns:a16="http://schemas.microsoft.com/office/drawing/2014/main" id="{2DB48F1B-5D0C-43C9-A571-B1B4F6222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2" name="AutoShape 1010">
                  <a:extLst>
                    <a:ext uri="{FF2B5EF4-FFF2-40B4-BE49-F238E27FC236}">
                      <a16:creationId xmlns:a16="http://schemas.microsoft.com/office/drawing/2014/main" id="{5DD87097-AD7A-48BD-9D8E-E52FCF3C0C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3" name="AutoShape 1011">
                  <a:extLst>
                    <a:ext uri="{FF2B5EF4-FFF2-40B4-BE49-F238E27FC236}">
                      <a16:creationId xmlns:a16="http://schemas.microsoft.com/office/drawing/2014/main" id="{04677120-15A5-4280-A5FA-37D1C897D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4" name="AutoShape 1012">
                  <a:extLst>
                    <a:ext uri="{FF2B5EF4-FFF2-40B4-BE49-F238E27FC236}">
                      <a16:creationId xmlns:a16="http://schemas.microsoft.com/office/drawing/2014/main" id="{E1DCC1D3-F6AB-4492-A7F3-5527138692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5" name="AutoShape 1013">
                  <a:extLst>
                    <a:ext uri="{FF2B5EF4-FFF2-40B4-BE49-F238E27FC236}">
                      <a16:creationId xmlns:a16="http://schemas.microsoft.com/office/drawing/2014/main" id="{9F7533FB-0D7D-4C2D-8EC5-EF9959F156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6" name="AutoShape 1014">
                  <a:extLst>
                    <a:ext uri="{FF2B5EF4-FFF2-40B4-BE49-F238E27FC236}">
                      <a16:creationId xmlns:a16="http://schemas.microsoft.com/office/drawing/2014/main" id="{7AF01E91-34CF-4B32-8A9A-6416A27645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7" name="AutoShape 1015">
                  <a:extLst>
                    <a:ext uri="{FF2B5EF4-FFF2-40B4-BE49-F238E27FC236}">
                      <a16:creationId xmlns:a16="http://schemas.microsoft.com/office/drawing/2014/main" id="{E570C3D8-7951-4DE8-A424-82E84FB65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8" name="AutoShape 1016">
                  <a:extLst>
                    <a:ext uri="{FF2B5EF4-FFF2-40B4-BE49-F238E27FC236}">
                      <a16:creationId xmlns:a16="http://schemas.microsoft.com/office/drawing/2014/main" id="{336877D1-3A49-40E5-B93E-8C78C710AC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49" name="AutoShape 1017">
                  <a:extLst>
                    <a:ext uri="{FF2B5EF4-FFF2-40B4-BE49-F238E27FC236}">
                      <a16:creationId xmlns:a16="http://schemas.microsoft.com/office/drawing/2014/main" id="{A07A6EB7-D65D-4EF2-AB23-C489ABE24B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0" name="AutoShape 1018">
                  <a:extLst>
                    <a:ext uri="{FF2B5EF4-FFF2-40B4-BE49-F238E27FC236}">
                      <a16:creationId xmlns:a16="http://schemas.microsoft.com/office/drawing/2014/main" id="{0599C0A8-DEF5-44A6-AD8D-5197AB2A6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1" name="AutoShape 1019">
                  <a:extLst>
                    <a:ext uri="{FF2B5EF4-FFF2-40B4-BE49-F238E27FC236}">
                      <a16:creationId xmlns:a16="http://schemas.microsoft.com/office/drawing/2014/main" id="{C3BF259D-350F-4C67-8DE0-43BC1CE525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2" name="AutoShape 1020">
                  <a:extLst>
                    <a:ext uri="{FF2B5EF4-FFF2-40B4-BE49-F238E27FC236}">
                      <a16:creationId xmlns:a16="http://schemas.microsoft.com/office/drawing/2014/main" id="{CAA8806C-70C1-4477-AE00-AE9FE9DAE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3" name="AutoShape 1021">
                  <a:extLst>
                    <a:ext uri="{FF2B5EF4-FFF2-40B4-BE49-F238E27FC236}">
                      <a16:creationId xmlns:a16="http://schemas.microsoft.com/office/drawing/2014/main" id="{F71CAC6A-2E9A-473D-AE42-99C6EBF68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4" name="AutoShape 1022">
                  <a:extLst>
                    <a:ext uri="{FF2B5EF4-FFF2-40B4-BE49-F238E27FC236}">
                      <a16:creationId xmlns:a16="http://schemas.microsoft.com/office/drawing/2014/main" id="{FE6B9A0C-5DAA-4EF7-A0B2-82BD86623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5" name="AutoShape 1023">
                  <a:extLst>
                    <a:ext uri="{FF2B5EF4-FFF2-40B4-BE49-F238E27FC236}">
                      <a16:creationId xmlns:a16="http://schemas.microsoft.com/office/drawing/2014/main" id="{4C514D06-205A-40AC-A5BA-2C47138579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2" name="AutoShape 1024">
                  <a:extLst>
                    <a:ext uri="{FF2B5EF4-FFF2-40B4-BE49-F238E27FC236}">
                      <a16:creationId xmlns:a16="http://schemas.microsoft.com/office/drawing/2014/main" id="{4B4329A6-6A0F-48C8-8C12-122DE11E69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673" name="Group 1025">
                <a:extLst>
                  <a:ext uri="{FF2B5EF4-FFF2-40B4-BE49-F238E27FC236}">
                    <a16:creationId xmlns:a16="http://schemas.microsoft.com/office/drawing/2014/main" id="{824694F3-334D-441A-A354-44AC82F506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7" y="1661"/>
                <a:ext cx="1316" cy="21"/>
                <a:chOff x="1338" y="709"/>
                <a:chExt cx="2995" cy="48"/>
              </a:xfrm>
            </p:grpSpPr>
            <p:sp>
              <p:nvSpPr>
                <p:cNvPr id="28674" name="AutoShape 1026">
                  <a:extLst>
                    <a:ext uri="{FF2B5EF4-FFF2-40B4-BE49-F238E27FC236}">
                      <a16:creationId xmlns:a16="http://schemas.microsoft.com/office/drawing/2014/main" id="{B3519E59-12D4-4C48-A5AE-CDB5D0D6DC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5" name="AutoShape 1027">
                  <a:extLst>
                    <a:ext uri="{FF2B5EF4-FFF2-40B4-BE49-F238E27FC236}">
                      <a16:creationId xmlns:a16="http://schemas.microsoft.com/office/drawing/2014/main" id="{961D115F-9EAE-4D6E-BB39-5663945CA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6" name="AutoShape 1028">
                  <a:extLst>
                    <a:ext uri="{FF2B5EF4-FFF2-40B4-BE49-F238E27FC236}">
                      <a16:creationId xmlns:a16="http://schemas.microsoft.com/office/drawing/2014/main" id="{FBDC4A96-D12E-417D-B80B-AA18932648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7" name="AutoShape 1029">
                  <a:extLst>
                    <a:ext uri="{FF2B5EF4-FFF2-40B4-BE49-F238E27FC236}">
                      <a16:creationId xmlns:a16="http://schemas.microsoft.com/office/drawing/2014/main" id="{18F63843-85C0-47F4-9CF0-4569E21E5B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8" name="AutoShape 1030">
                  <a:extLst>
                    <a:ext uri="{FF2B5EF4-FFF2-40B4-BE49-F238E27FC236}">
                      <a16:creationId xmlns:a16="http://schemas.microsoft.com/office/drawing/2014/main" id="{D8991E5B-923D-4AE3-A88E-8A3E3BDE3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79" name="AutoShape 1031">
                  <a:extLst>
                    <a:ext uri="{FF2B5EF4-FFF2-40B4-BE49-F238E27FC236}">
                      <a16:creationId xmlns:a16="http://schemas.microsoft.com/office/drawing/2014/main" id="{5729BE51-7057-4A90-9025-9864E0A181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0" name="AutoShape 1032">
                  <a:extLst>
                    <a:ext uri="{FF2B5EF4-FFF2-40B4-BE49-F238E27FC236}">
                      <a16:creationId xmlns:a16="http://schemas.microsoft.com/office/drawing/2014/main" id="{527DDCD0-76C7-43B8-B274-C1F508EBD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1" name="AutoShape 1033">
                  <a:extLst>
                    <a:ext uri="{FF2B5EF4-FFF2-40B4-BE49-F238E27FC236}">
                      <a16:creationId xmlns:a16="http://schemas.microsoft.com/office/drawing/2014/main" id="{C32EFE7E-548C-4B17-9872-FF7550211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2" name="AutoShape 1034">
                  <a:extLst>
                    <a:ext uri="{FF2B5EF4-FFF2-40B4-BE49-F238E27FC236}">
                      <a16:creationId xmlns:a16="http://schemas.microsoft.com/office/drawing/2014/main" id="{68B1BADC-1EC8-4572-B519-79549696D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3" name="AutoShape 1035">
                  <a:extLst>
                    <a:ext uri="{FF2B5EF4-FFF2-40B4-BE49-F238E27FC236}">
                      <a16:creationId xmlns:a16="http://schemas.microsoft.com/office/drawing/2014/main" id="{F094FBC2-9D4D-4EBE-A214-80D227034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4" name="AutoShape 1036">
                  <a:extLst>
                    <a:ext uri="{FF2B5EF4-FFF2-40B4-BE49-F238E27FC236}">
                      <a16:creationId xmlns:a16="http://schemas.microsoft.com/office/drawing/2014/main" id="{9F8E2E60-7BE6-4401-9544-89986731D7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5" name="AutoShape 1037">
                  <a:extLst>
                    <a:ext uri="{FF2B5EF4-FFF2-40B4-BE49-F238E27FC236}">
                      <a16:creationId xmlns:a16="http://schemas.microsoft.com/office/drawing/2014/main" id="{78EEAE78-D575-4EBA-BF78-E7FC577C31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38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6" name="AutoShape 1038">
                  <a:extLst>
                    <a:ext uri="{FF2B5EF4-FFF2-40B4-BE49-F238E27FC236}">
                      <a16:creationId xmlns:a16="http://schemas.microsoft.com/office/drawing/2014/main" id="{FD0F4E61-FE2D-4698-92F8-35D4367850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1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7" name="AutoShape 1039">
                  <a:extLst>
                    <a:ext uri="{FF2B5EF4-FFF2-40B4-BE49-F238E27FC236}">
                      <a16:creationId xmlns:a16="http://schemas.microsoft.com/office/drawing/2014/main" id="{A5DA5E45-644E-4F68-B591-FC0EA6261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8" name="AutoShape 1040">
                  <a:extLst>
                    <a:ext uri="{FF2B5EF4-FFF2-40B4-BE49-F238E27FC236}">
                      <a16:creationId xmlns:a16="http://schemas.microsoft.com/office/drawing/2014/main" id="{3802635D-8A9C-46CF-89D9-41E13BF81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9" name="AutoShape 1041">
                  <a:extLst>
                    <a:ext uri="{FF2B5EF4-FFF2-40B4-BE49-F238E27FC236}">
                      <a16:creationId xmlns:a16="http://schemas.microsoft.com/office/drawing/2014/main" id="{DB2C9CE9-9C04-4ED4-9A0C-C1BB4442BF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6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0" name="AutoShape 1042">
                  <a:extLst>
                    <a:ext uri="{FF2B5EF4-FFF2-40B4-BE49-F238E27FC236}">
                      <a16:creationId xmlns:a16="http://schemas.microsoft.com/office/drawing/2014/main" id="{ED1EC3CC-8F81-4036-BD15-A7DAF8D7E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1" name="AutoShape 1043">
                  <a:extLst>
                    <a:ext uri="{FF2B5EF4-FFF2-40B4-BE49-F238E27FC236}">
                      <a16:creationId xmlns:a16="http://schemas.microsoft.com/office/drawing/2014/main" id="{79EE5356-FBF4-4457-9EBA-1255BE05D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2" name="AutoShape 1044">
                  <a:extLst>
                    <a:ext uri="{FF2B5EF4-FFF2-40B4-BE49-F238E27FC236}">
                      <a16:creationId xmlns:a16="http://schemas.microsoft.com/office/drawing/2014/main" id="{62BE45DF-8D8B-45CA-9A93-EA79470374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3" name="AutoShape 1045">
                  <a:extLst>
                    <a:ext uri="{FF2B5EF4-FFF2-40B4-BE49-F238E27FC236}">
                      <a16:creationId xmlns:a16="http://schemas.microsoft.com/office/drawing/2014/main" id="{634FF1B9-D35D-4163-981A-7877E5904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4" name="AutoShape 1046">
                  <a:extLst>
                    <a:ext uri="{FF2B5EF4-FFF2-40B4-BE49-F238E27FC236}">
                      <a16:creationId xmlns:a16="http://schemas.microsoft.com/office/drawing/2014/main" id="{FF37B0AF-44C6-41AF-BB22-E21B90C5D9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5" name="AutoShape 1047">
                  <a:extLst>
                    <a:ext uri="{FF2B5EF4-FFF2-40B4-BE49-F238E27FC236}">
                      <a16:creationId xmlns:a16="http://schemas.microsoft.com/office/drawing/2014/main" id="{BBDE49DF-1638-4E2D-85D1-4C3C5E1B89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7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6" name="AutoShape 1048">
                  <a:extLst>
                    <a:ext uri="{FF2B5EF4-FFF2-40B4-BE49-F238E27FC236}">
                      <a16:creationId xmlns:a16="http://schemas.microsoft.com/office/drawing/2014/main" id="{D552AC40-C8AF-4B90-A232-C7D3058C0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7" name="AutoShape 1049">
                  <a:extLst>
                    <a:ext uri="{FF2B5EF4-FFF2-40B4-BE49-F238E27FC236}">
                      <a16:creationId xmlns:a16="http://schemas.microsoft.com/office/drawing/2014/main" id="{F2940485-909C-4694-9DD8-F98E17CC4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8" name="AutoShape 1050">
                  <a:extLst>
                    <a:ext uri="{FF2B5EF4-FFF2-40B4-BE49-F238E27FC236}">
                      <a16:creationId xmlns:a16="http://schemas.microsoft.com/office/drawing/2014/main" id="{BC7A272E-EE82-459D-B46E-6E211E56D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2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99" name="AutoShape 1051">
                  <a:extLst>
                    <a:ext uri="{FF2B5EF4-FFF2-40B4-BE49-F238E27FC236}">
                      <a16:creationId xmlns:a16="http://schemas.microsoft.com/office/drawing/2014/main" id="{BD0F9BA7-1196-4E0C-9EB8-CB239BE869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0" name="AutoShape 1052">
                  <a:extLst>
                    <a:ext uri="{FF2B5EF4-FFF2-40B4-BE49-F238E27FC236}">
                      <a16:creationId xmlns:a16="http://schemas.microsoft.com/office/drawing/2014/main" id="{E0B49FB4-C0C8-4EEB-8CD4-A516366C2A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1" name="AutoShape 1053">
                  <a:extLst>
                    <a:ext uri="{FF2B5EF4-FFF2-40B4-BE49-F238E27FC236}">
                      <a16:creationId xmlns:a16="http://schemas.microsoft.com/office/drawing/2014/main" id="{E808469A-84F0-4F1D-B701-31C9D520AD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2" name="AutoShape 1054">
                  <a:extLst>
                    <a:ext uri="{FF2B5EF4-FFF2-40B4-BE49-F238E27FC236}">
                      <a16:creationId xmlns:a16="http://schemas.microsoft.com/office/drawing/2014/main" id="{31EC04B6-73AC-4491-A383-C739C79198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0" y="709"/>
                  <a:ext cx="49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3" name="AutoShape 1055">
                  <a:extLst>
                    <a:ext uri="{FF2B5EF4-FFF2-40B4-BE49-F238E27FC236}">
                      <a16:creationId xmlns:a16="http://schemas.microsoft.com/office/drawing/2014/main" id="{B3443560-8502-49F1-B727-202638111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1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4" name="AutoShape 1056">
                  <a:extLst>
                    <a:ext uri="{FF2B5EF4-FFF2-40B4-BE49-F238E27FC236}">
                      <a16:creationId xmlns:a16="http://schemas.microsoft.com/office/drawing/2014/main" id="{4AA21A75-6E7C-4F7A-8FC0-55E37EF77E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4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5" name="AutoShape 1057">
                  <a:extLst>
                    <a:ext uri="{FF2B5EF4-FFF2-40B4-BE49-F238E27FC236}">
                      <a16:creationId xmlns:a16="http://schemas.microsoft.com/office/drawing/2014/main" id="{91D7EC9F-6858-4165-BC53-6D897D2046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6" name="AutoShape 1058">
                  <a:extLst>
                    <a:ext uri="{FF2B5EF4-FFF2-40B4-BE49-F238E27FC236}">
                      <a16:creationId xmlns:a16="http://schemas.microsoft.com/office/drawing/2014/main" id="{A3C806CC-DAF8-4D04-8297-6B2172931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58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7" name="AutoShape 1059">
                  <a:extLst>
                    <a:ext uri="{FF2B5EF4-FFF2-40B4-BE49-F238E27FC236}">
                      <a16:creationId xmlns:a16="http://schemas.microsoft.com/office/drawing/2014/main" id="{E0820F56-B1BA-4D3A-9791-ADAF3FE1D2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9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8" name="AutoShape 1060">
                  <a:extLst>
                    <a:ext uri="{FF2B5EF4-FFF2-40B4-BE49-F238E27FC236}">
                      <a16:creationId xmlns:a16="http://schemas.microsoft.com/office/drawing/2014/main" id="{67A233B5-EA3A-4CAE-8CAF-6BEF8319B3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1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09" name="AutoShape 1061">
                  <a:extLst>
                    <a:ext uri="{FF2B5EF4-FFF2-40B4-BE49-F238E27FC236}">
                      <a16:creationId xmlns:a16="http://schemas.microsoft.com/office/drawing/2014/main" id="{B696591E-B069-432A-B53F-4F3D21A08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3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10" name="AutoShape 1062">
                  <a:extLst>
                    <a:ext uri="{FF2B5EF4-FFF2-40B4-BE49-F238E27FC236}">
                      <a16:creationId xmlns:a16="http://schemas.microsoft.com/office/drawing/2014/main" id="{CE41C42B-F8D7-4284-9462-1B2235E25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5" y="709"/>
                  <a:ext cx="48" cy="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8711" name="Group 1063">
              <a:extLst>
                <a:ext uri="{FF2B5EF4-FFF2-40B4-BE49-F238E27FC236}">
                  <a16:creationId xmlns:a16="http://schemas.microsoft.com/office/drawing/2014/main" id="{71E24FA0-50EC-4A86-BB32-BF21A894E3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3" y="1480"/>
              <a:ext cx="680" cy="136"/>
              <a:chOff x="2245" y="1480"/>
              <a:chExt cx="680" cy="136"/>
            </a:xfrm>
          </p:grpSpPr>
          <p:grpSp>
            <p:nvGrpSpPr>
              <p:cNvPr id="28712" name="Group 1064">
                <a:extLst>
                  <a:ext uri="{FF2B5EF4-FFF2-40B4-BE49-F238E27FC236}">
                    <a16:creationId xmlns:a16="http://schemas.microsoft.com/office/drawing/2014/main" id="{E4F0227B-A724-4929-82E8-916F215A4C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5" y="1533"/>
                <a:ext cx="680" cy="30"/>
                <a:chOff x="2245" y="1207"/>
                <a:chExt cx="680" cy="30"/>
              </a:xfrm>
            </p:grpSpPr>
            <p:sp>
              <p:nvSpPr>
                <p:cNvPr id="28713" name="AutoShape 1065">
                  <a:extLst>
                    <a:ext uri="{FF2B5EF4-FFF2-40B4-BE49-F238E27FC236}">
                      <a16:creationId xmlns:a16="http://schemas.microsoft.com/office/drawing/2014/main" id="{6E48B9FB-F779-4B62-B84A-A468BC4DA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5" y="1207"/>
                  <a:ext cx="680" cy="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14" name="AutoShape 1066">
                  <a:extLst>
                    <a:ext uri="{FF2B5EF4-FFF2-40B4-BE49-F238E27FC236}">
                      <a16:creationId xmlns:a16="http://schemas.microsoft.com/office/drawing/2014/main" id="{D36913B5-378F-406D-AD98-D94A16F7C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211"/>
                  <a:ext cx="643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5F5F5F"/>
                    </a:gs>
                    <a:gs pos="100000">
                      <a:srgbClr val="5F5F5F">
                        <a:gamma/>
                        <a:tint val="41176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15" name="Group 1067">
                <a:extLst>
                  <a:ext uri="{FF2B5EF4-FFF2-40B4-BE49-F238E27FC236}">
                    <a16:creationId xmlns:a16="http://schemas.microsoft.com/office/drawing/2014/main" id="{814BFA00-3B61-4D5A-A5F1-BA8BE0A229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17" y="1480"/>
                <a:ext cx="136" cy="136"/>
                <a:chOff x="2585" y="958"/>
                <a:chExt cx="136" cy="136"/>
              </a:xfrm>
            </p:grpSpPr>
            <p:sp>
              <p:nvSpPr>
                <p:cNvPr id="28716" name="Oval 1068">
                  <a:extLst>
                    <a:ext uri="{FF2B5EF4-FFF2-40B4-BE49-F238E27FC236}">
                      <a16:creationId xmlns:a16="http://schemas.microsoft.com/office/drawing/2014/main" id="{4AA2861D-8A05-43F3-8D3D-B9706FBF8E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5" y="958"/>
                  <a:ext cx="136" cy="136"/>
                </a:xfrm>
                <a:prstGeom prst="ellipse">
                  <a:avLst/>
                </a:pr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17" name="Oval 1069">
                  <a:extLst>
                    <a:ext uri="{FF2B5EF4-FFF2-40B4-BE49-F238E27FC236}">
                      <a16:creationId xmlns:a16="http://schemas.microsoft.com/office/drawing/2014/main" id="{4DD6A288-5FFA-44AD-9207-DA580A64B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4" y="967"/>
                  <a:ext cx="117" cy="117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18" name="Oval 1070">
                  <a:extLst>
                    <a:ext uri="{FF2B5EF4-FFF2-40B4-BE49-F238E27FC236}">
                      <a16:creationId xmlns:a16="http://schemas.microsoft.com/office/drawing/2014/main" id="{9A6A0EF3-D5EA-41E6-BCFC-4CBCBC4AE5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8" y="972"/>
                  <a:ext cx="110" cy="1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19" name="AutoShape 1071">
              <a:extLst>
                <a:ext uri="{FF2B5EF4-FFF2-40B4-BE49-F238E27FC236}">
                  <a16:creationId xmlns:a16="http://schemas.microsoft.com/office/drawing/2014/main" id="{6818654B-B36C-4A00-B0BD-65660FB2F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1389"/>
              <a:ext cx="181" cy="136"/>
            </a:xfrm>
            <a:prstGeom prst="roundRect">
              <a:avLst>
                <a:gd name="adj" fmla="val 13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20" name="Group 1072">
              <a:extLst>
                <a:ext uri="{FF2B5EF4-FFF2-40B4-BE49-F238E27FC236}">
                  <a16:creationId xmlns:a16="http://schemas.microsoft.com/office/drawing/2014/main" id="{583F7E7B-43F3-404E-8929-2086EB0EC6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7" y="1616"/>
              <a:ext cx="103" cy="54"/>
              <a:chOff x="1383" y="2163"/>
              <a:chExt cx="149" cy="54"/>
            </a:xfrm>
          </p:grpSpPr>
          <p:sp>
            <p:nvSpPr>
              <p:cNvPr id="28721" name="AutoShape 1073">
                <a:extLst>
                  <a:ext uri="{FF2B5EF4-FFF2-40B4-BE49-F238E27FC236}">
                    <a16:creationId xmlns:a16="http://schemas.microsoft.com/office/drawing/2014/main" id="{AEAA9062-9649-415E-81BB-F802B57ED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163"/>
                <a:ext cx="149" cy="5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2" name="AutoShape 1074">
                <a:extLst>
                  <a:ext uri="{FF2B5EF4-FFF2-40B4-BE49-F238E27FC236}">
                    <a16:creationId xmlns:a16="http://schemas.microsoft.com/office/drawing/2014/main" id="{A40A8909-9185-4C85-BCF5-3C104F51B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9" y="2168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23" name="Group 1075">
              <a:extLst>
                <a:ext uri="{FF2B5EF4-FFF2-40B4-BE49-F238E27FC236}">
                  <a16:creationId xmlns:a16="http://schemas.microsoft.com/office/drawing/2014/main" id="{9C2EE82E-5867-4405-A505-976A6ED06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1389"/>
              <a:ext cx="181" cy="136"/>
              <a:chOff x="1973" y="2115"/>
              <a:chExt cx="181" cy="136"/>
            </a:xfrm>
          </p:grpSpPr>
          <p:sp>
            <p:nvSpPr>
              <p:cNvPr id="28724" name="AutoShape 1076">
                <a:extLst>
                  <a:ext uri="{FF2B5EF4-FFF2-40B4-BE49-F238E27FC236}">
                    <a16:creationId xmlns:a16="http://schemas.microsoft.com/office/drawing/2014/main" id="{AAF3E1BB-6E12-4384-AB89-80FCFA8B8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73" y="2115"/>
                <a:ext cx="181" cy="136"/>
              </a:xfrm>
              <a:prstGeom prst="bevel">
                <a:avLst>
                  <a:gd name="adj" fmla="val 13972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5" name="AutoShape 1077">
                <a:extLst>
                  <a:ext uri="{FF2B5EF4-FFF2-40B4-BE49-F238E27FC236}">
                    <a16:creationId xmlns:a16="http://schemas.microsoft.com/office/drawing/2014/main" id="{00B7FF86-99A6-4582-AE25-AB72647C3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2160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F5F5F"/>
                  </a:gs>
                  <a:gs pos="50000">
                    <a:srgbClr val="5F5F5F">
                      <a:gamma/>
                      <a:tint val="73725"/>
                      <a:invGamma/>
                    </a:srgbClr>
                  </a:gs>
                  <a:gs pos="100000">
                    <a:srgbClr val="5F5F5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6" name="AutoShape 1078">
                <a:extLst>
                  <a:ext uri="{FF2B5EF4-FFF2-40B4-BE49-F238E27FC236}">
                    <a16:creationId xmlns:a16="http://schemas.microsoft.com/office/drawing/2014/main" id="{88B13063-7617-47E5-A95C-0FCF91019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0" y="2168"/>
                <a:ext cx="105" cy="29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27" name="Group 1079">
              <a:extLst>
                <a:ext uri="{FF2B5EF4-FFF2-40B4-BE49-F238E27FC236}">
                  <a16:creationId xmlns:a16="http://schemas.microsoft.com/office/drawing/2014/main" id="{976330FE-F988-4195-9647-24A883FD2F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7" y="1529"/>
              <a:ext cx="90" cy="91"/>
              <a:chOff x="1837" y="2341"/>
              <a:chExt cx="90" cy="91"/>
            </a:xfrm>
          </p:grpSpPr>
          <p:sp>
            <p:nvSpPr>
              <p:cNvPr id="28728" name="Rectangle 1080">
                <a:extLst>
                  <a:ext uri="{FF2B5EF4-FFF2-40B4-BE49-F238E27FC236}">
                    <a16:creationId xmlns:a16="http://schemas.microsoft.com/office/drawing/2014/main" id="{8CE81EC3-2B4B-4CB9-957B-C833CE726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1"/>
                <a:ext cx="45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729" name="Group 1081">
                <a:extLst>
                  <a:ext uri="{FF2B5EF4-FFF2-40B4-BE49-F238E27FC236}">
                    <a16:creationId xmlns:a16="http://schemas.microsoft.com/office/drawing/2014/main" id="{1A709750-3210-467A-AEFD-97D5B6B92F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37" y="2341"/>
                <a:ext cx="90" cy="91"/>
                <a:chOff x="1837" y="2341"/>
                <a:chExt cx="90" cy="91"/>
              </a:xfrm>
            </p:grpSpPr>
            <p:sp>
              <p:nvSpPr>
                <p:cNvPr id="28730" name="AutoShape 1082">
                  <a:extLst>
                    <a:ext uri="{FF2B5EF4-FFF2-40B4-BE49-F238E27FC236}">
                      <a16:creationId xmlns:a16="http://schemas.microsoft.com/office/drawing/2014/main" id="{43386B5C-FD66-4311-AC07-13E9AB7DB9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7" y="2341"/>
                  <a:ext cx="90" cy="91"/>
                </a:xfrm>
                <a:prstGeom prst="flowChartDelay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8731" name="Group 1083">
                  <a:extLst>
                    <a:ext uri="{FF2B5EF4-FFF2-40B4-BE49-F238E27FC236}">
                      <a16:creationId xmlns:a16="http://schemas.microsoft.com/office/drawing/2014/main" id="{FCED237C-3CB3-4B66-9F13-64CEBB65DF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6" y="2361"/>
                  <a:ext cx="52" cy="50"/>
                  <a:chOff x="1531" y="2268"/>
                  <a:chExt cx="112" cy="108"/>
                </a:xfrm>
              </p:grpSpPr>
              <p:sp>
                <p:nvSpPr>
                  <p:cNvPr id="28732" name="Oval 1084">
                    <a:extLst>
                      <a:ext uri="{FF2B5EF4-FFF2-40B4-BE49-F238E27FC236}">
                        <a16:creationId xmlns:a16="http://schemas.microsoft.com/office/drawing/2014/main" id="{A7576439-27E9-4811-BB97-4BB42884DB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31" y="2268"/>
                    <a:ext cx="112" cy="10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3" name="Oval 1085">
                    <a:extLst>
                      <a:ext uri="{FF2B5EF4-FFF2-40B4-BE49-F238E27FC236}">
                        <a16:creationId xmlns:a16="http://schemas.microsoft.com/office/drawing/2014/main" id="{A0811D5C-5E99-4E16-8B0C-483CD61AFD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42" y="2279"/>
                    <a:ext cx="90" cy="87"/>
                  </a:xfrm>
                  <a:prstGeom prst="ellipse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4" name="Oval 1086">
                    <a:extLst>
                      <a:ext uri="{FF2B5EF4-FFF2-40B4-BE49-F238E27FC236}">
                        <a16:creationId xmlns:a16="http://schemas.microsoft.com/office/drawing/2014/main" id="{B7D685DD-DCA5-4AD8-BAEC-ADE65D44C4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50" y="2285"/>
                    <a:ext cx="73" cy="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3921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5" name="Oval 1087">
                    <a:extLst>
                      <a:ext uri="{FF2B5EF4-FFF2-40B4-BE49-F238E27FC236}">
                        <a16:creationId xmlns:a16="http://schemas.microsoft.com/office/drawing/2014/main" id="{AAF0EE85-7199-4913-87C4-4CB6C8E892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2300"/>
                    <a:ext cx="44" cy="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>
                          <a:gamma/>
                          <a:shade val="46275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36" name="Rectangle 1088">
                    <a:extLst>
                      <a:ext uri="{FF2B5EF4-FFF2-40B4-BE49-F238E27FC236}">
                        <a16:creationId xmlns:a16="http://schemas.microsoft.com/office/drawing/2014/main" id="{9A68397B-75C1-4C80-AEA3-356224C7EB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281"/>
                    <a:ext cx="6" cy="62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8737" name="Group 1089">
            <a:extLst>
              <a:ext uri="{FF2B5EF4-FFF2-40B4-BE49-F238E27FC236}">
                <a16:creationId xmlns:a16="http://schemas.microsoft.com/office/drawing/2014/main" id="{3F514C10-1DDE-42EF-A7F7-A6F158ABAB2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557338"/>
            <a:ext cx="1584325" cy="180975"/>
            <a:chOff x="1474" y="3067"/>
            <a:chExt cx="3084" cy="351"/>
          </a:xfrm>
        </p:grpSpPr>
        <p:sp>
          <p:nvSpPr>
            <p:cNvPr id="28738" name="Rectangle 1090">
              <a:extLst>
                <a:ext uri="{FF2B5EF4-FFF2-40B4-BE49-F238E27FC236}">
                  <a16:creationId xmlns:a16="http://schemas.microsoft.com/office/drawing/2014/main" id="{3931DADC-6CDA-4A94-A22D-17A196B22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113"/>
              <a:ext cx="3084" cy="30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89020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8902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39" name="Rectangle 1091">
              <a:extLst>
                <a:ext uri="{FF2B5EF4-FFF2-40B4-BE49-F238E27FC236}">
                  <a16:creationId xmlns:a16="http://schemas.microsoft.com/office/drawing/2014/main" id="{00F1DF52-2FA1-460A-BD1E-46FEC0613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099"/>
              <a:ext cx="2722" cy="30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40" name="Group 1092">
              <a:extLst>
                <a:ext uri="{FF2B5EF4-FFF2-40B4-BE49-F238E27FC236}">
                  <a16:creationId xmlns:a16="http://schemas.microsoft.com/office/drawing/2014/main" id="{2066F4E5-B2C6-452B-B00F-98A598E01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7" y="3067"/>
              <a:ext cx="181" cy="337"/>
              <a:chOff x="4332" y="3067"/>
              <a:chExt cx="226" cy="363"/>
            </a:xfrm>
          </p:grpSpPr>
          <p:sp>
            <p:nvSpPr>
              <p:cNvPr id="28741" name="AutoShape 1093">
                <a:extLst>
                  <a:ext uri="{FF2B5EF4-FFF2-40B4-BE49-F238E27FC236}">
                    <a16:creationId xmlns:a16="http://schemas.microsoft.com/office/drawing/2014/main" id="{2F997989-0CF4-4404-A66B-14B04E4B1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2" y="3067"/>
                <a:ext cx="226" cy="36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2" name="Rectangle 1094">
                <a:extLst>
                  <a:ext uri="{FF2B5EF4-FFF2-40B4-BE49-F238E27FC236}">
                    <a16:creationId xmlns:a16="http://schemas.microsoft.com/office/drawing/2014/main" id="{4920334D-8D40-489F-8FDC-67DEE326B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3113"/>
                <a:ext cx="181" cy="9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43" name="Group 1095">
              <a:extLst>
                <a:ext uri="{FF2B5EF4-FFF2-40B4-BE49-F238E27FC236}">
                  <a16:creationId xmlns:a16="http://schemas.microsoft.com/office/drawing/2014/main" id="{2B7E6A71-C109-47EF-8282-B3E7525FE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5" y="3113"/>
              <a:ext cx="544" cy="131"/>
              <a:chOff x="1247" y="3591"/>
              <a:chExt cx="1406" cy="338"/>
            </a:xfrm>
          </p:grpSpPr>
          <p:sp>
            <p:nvSpPr>
              <p:cNvPr id="28744" name="Rectangle 1096">
                <a:extLst>
                  <a:ext uri="{FF2B5EF4-FFF2-40B4-BE49-F238E27FC236}">
                    <a16:creationId xmlns:a16="http://schemas.microsoft.com/office/drawing/2014/main" id="{19998121-6127-49B5-8DFC-ECA7B7FAD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5" name="AutoShape 1097">
                <a:extLst>
                  <a:ext uri="{FF2B5EF4-FFF2-40B4-BE49-F238E27FC236}">
                    <a16:creationId xmlns:a16="http://schemas.microsoft.com/office/drawing/2014/main" id="{EBC89003-12B2-4952-9733-569F9E97B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6" name="AutoShape 1098">
                <a:extLst>
                  <a:ext uri="{FF2B5EF4-FFF2-40B4-BE49-F238E27FC236}">
                    <a16:creationId xmlns:a16="http://schemas.microsoft.com/office/drawing/2014/main" id="{8928D1D2-9C6D-4383-B83C-8EC83BF79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7" name="AutoShape 1099">
                <a:extLst>
                  <a:ext uri="{FF2B5EF4-FFF2-40B4-BE49-F238E27FC236}">
                    <a16:creationId xmlns:a16="http://schemas.microsoft.com/office/drawing/2014/main" id="{F6A6F3CF-1E96-4CC1-BDF7-0946BB8D8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8" name="AutoShape 1100" descr="ひし形 (枠のみ)">
                <a:extLst>
                  <a:ext uri="{FF2B5EF4-FFF2-40B4-BE49-F238E27FC236}">
                    <a16:creationId xmlns:a16="http://schemas.microsoft.com/office/drawing/2014/main" id="{5ABC36BF-0D48-4A1E-8534-B6A3DE95D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9" name="Oval 1101">
                <a:extLst>
                  <a:ext uri="{FF2B5EF4-FFF2-40B4-BE49-F238E27FC236}">
                    <a16:creationId xmlns:a16="http://schemas.microsoft.com/office/drawing/2014/main" id="{3EEB5E09-480F-4946-964A-60BC765A5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0" name="Oval 1102">
                <a:extLst>
                  <a:ext uri="{FF2B5EF4-FFF2-40B4-BE49-F238E27FC236}">
                    <a16:creationId xmlns:a16="http://schemas.microsoft.com/office/drawing/2014/main" id="{5B227B41-16C5-4A20-B541-64C6F3284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1" name="Oval 1103">
                <a:extLst>
                  <a:ext uri="{FF2B5EF4-FFF2-40B4-BE49-F238E27FC236}">
                    <a16:creationId xmlns:a16="http://schemas.microsoft.com/office/drawing/2014/main" id="{3A616C38-CA23-46A8-B7DD-A2578F2B8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2" name="Oval 1104">
                <a:extLst>
                  <a:ext uri="{FF2B5EF4-FFF2-40B4-BE49-F238E27FC236}">
                    <a16:creationId xmlns:a16="http://schemas.microsoft.com/office/drawing/2014/main" id="{C934B071-25A4-4ECE-BF82-9446CFD48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53" name="Group 1105">
              <a:extLst>
                <a:ext uri="{FF2B5EF4-FFF2-40B4-BE49-F238E27FC236}">
                  <a16:creationId xmlns:a16="http://schemas.microsoft.com/office/drawing/2014/main" id="{EE90A6CD-9C3B-4F7D-BAE8-1B0BCFEE5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5" y="3266"/>
              <a:ext cx="544" cy="131"/>
              <a:chOff x="1247" y="3591"/>
              <a:chExt cx="1406" cy="338"/>
            </a:xfrm>
          </p:grpSpPr>
          <p:sp>
            <p:nvSpPr>
              <p:cNvPr id="28754" name="Rectangle 1106">
                <a:extLst>
                  <a:ext uri="{FF2B5EF4-FFF2-40B4-BE49-F238E27FC236}">
                    <a16:creationId xmlns:a16="http://schemas.microsoft.com/office/drawing/2014/main" id="{B25E41D4-501E-4DDA-B0B0-FA4AB2B08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5" name="AutoShape 1107">
                <a:extLst>
                  <a:ext uri="{FF2B5EF4-FFF2-40B4-BE49-F238E27FC236}">
                    <a16:creationId xmlns:a16="http://schemas.microsoft.com/office/drawing/2014/main" id="{F1370D0B-C0DF-479A-A02B-077EA46D8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6" name="AutoShape 1108">
                <a:extLst>
                  <a:ext uri="{FF2B5EF4-FFF2-40B4-BE49-F238E27FC236}">
                    <a16:creationId xmlns:a16="http://schemas.microsoft.com/office/drawing/2014/main" id="{B6D23CE9-D84F-46AE-80D1-9E2DC7E7F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7" name="AutoShape 1109">
                <a:extLst>
                  <a:ext uri="{FF2B5EF4-FFF2-40B4-BE49-F238E27FC236}">
                    <a16:creationId xmlns:a16="http://schemas.microsoft.com/office/drawing/2014/main" id="{C87DB377-7D61-4374-9414-D068D276D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8" name="AutoShape 1110" descr="ひし形 (枠のみ)">
                <a:extLst>
                  <a:ext uri="{FF2B5EF4-FFF2-40B4-BE49-F238E27FC236}">
                    <a16:creationId xmlns:a16="http://schemas.microsoft.com/office/drawing/2014/main" id="{BBDDB6A0-77AF-472B-B6C5-D65411947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9" name="Oval 1111">
                <a:extLst>
                  <a:ext uri="{FF2B5EF4-FFF2-40B4-BE49-F238E27FC236}">
                    <a16:creationId xmlns:a16="http://schemas.microsoft.com/office/drawing/2014/main" id="{FE4F571B-3850-4355-B950-F373240AD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0" name="Oval 1112">
                <a:extLst>
                  <a:ext uri="{FF2B5EF4-FFF2-40B4-BE49-F238E27FC236}">
                    <a16:creationId xmlns:a16="http://schemas.microsoft.com/office/drawing/2014/main" id="{E06083E3-F09F-4A4D-9162-871C7A9C5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1" name="Oval 1113">
                <a:extLst>
                  <a:ext uri="{FF2B5EF4-FFF2-40B4-BE49-F238E27FC236}">
                    <a16:creationId xmlns:a16="http://schemas.microsoft.com/office/drawing/2014/main" id="{36B6E17A-350C-4D86-BD1F-1EAA04732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2" name="Oval 1114">
                <a:extLst>
                  <a:ext uri="{FF2B5EF4-FFF2-40B4-BE49-F238E27FC236}">
                    <a16:creationId xmlns:a16="http://schemas.microsoft.com/office/drawing/2014/main" id="{2A800C89-8C7F-4696-8CF0-117EF1B3A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763" name="Rectangle 1115">
              <a:extLst>
                <a:ext uri="{FF2B5EF4-FFF2-40B4-BE49-F238E27FC236}">
                  <a16:creationId xmlns:a16="http://schemas.microsoft.com/office/drawing/2014/main" id="{95507A93-D156-4661-89FD-DCC8F5867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249"/>
              <a:ext cx="2677" cy="1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64" name="Group 1116">
              <a:extLst>
                <a:ext uri="{FF2B5EF4-FFF2-40B4-BE49-F238E27FC236}">
                  <a16:creationId xmlns:a16="http://schemas.microsoft.com/office/drawing/2014/main" id="{BFA28508-21D3-4DA2-93AE-FE8B4B0DD2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0" y="3113"/>
              <a:ext cx="544" cy="131"/>
              <a:chOff x="1247" y="3591"/>
              <a:chExt cx="1406" cy="338"/>
            </a:xfrm>
          </p:grpSpPr>
          <p:sp>
            <p:nvSpPr>
              <p:cNvPr id="28765" name="Rectangle 1117">
                <a:extLst>
                  <a:ext uri="{FF2B5EF4-FFF2-40B4-BE49-F238E27FC236}">
                    <a16:creationId xmlns:a16="http://schemas.microsoft.com/office/drawing/2014/main" id="{58E26779-9BDA-4DA0-A577-ECB24DB69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6" name="AutoShape 1118">
                <a:extLst>
                  <a:ext uri="{FF2B5EF4-FFF2-40B4-BE49-F238E27FC236}">
                    <a16:creationId xmlns:a16="http://schemas.microsoft.com/office/drawing/2014/main" id="{33B10307-B1C1-4C72-8153-DAA080C0A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7" name="AutoShape 1119">
                <a:extLst>
                  <a:ext uri="{FF2B5EF4-FFF2-40B4-BE49-F238E27FC236}">
                    <a16:creationId xmlns:a16="http://schemas.microsoft.com/office/drawing/2014/main" id="{11411C56-F70D-43B0-87BD-5A6E48EA3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8" name="AutoShape 1120">
                <a:extLst>
                  <a:ext uri="{FF2B5EF4-FFF2-40B4-BE49-F238E27FC236}">
                    <a16:creationId xmlns:a16="http://schemas.microsoft.com/office/drawing/2014/main" id="{B472F632-D46E-4ACF-A679-00DDE622E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9" name="AutoShape 1121" descr="ひし形 (枠のみ)">
                <a:extLst>
                  <a:ext uri="{FF2B5EF4-FFF2-40B4-BE49-F238E27FC236}">
                    <a16:creationId xmlns:a16="http://schemas.microsoft.com/office/drawing/2014/main" id="{30B9F881-D66A-4C36-9A40-8B86D9DD2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0" name="Oval 1122">
                <a:extLst>
                  <a:ext uri="{FF2B5EF4-FFF2-40B4-BE49-F238E27FC236}">
                    <a16:creationId xmlns:a16="http://schemas.microsoft.com/office/drawing/2014/main" id="{16A3AA4E-C497-40D3-8AE8-2CAF8BCE9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1" name="Oval 1123">
                <a:extLst>
                  <a:ext uri="{FF2B5EF4-FFF2-40B4-BE49-F238E27FC236}">
                    <a16:creationId xmlns:a16="http://schemas.microsoft.com/office/drawing/2014/main" id="{C02C9322-FBCE-4EC2-8CB3-02DEE8757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2" name="Oval 1124">
                <a:extLst>
                  <a:ext uri="{FF2B5EF4-FFF2-40B4-BE49-F238E27FC236}">
                    <a16:creationId xmlns:a16="http://schemas.microsoft.com/office/drawing/2014/main" id="{BA0C2EEE-5F8B-4537-821A-9137CA716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3" name="Oval 1125">
                <a:extLst>
                  <a:ext uri="{FF2B5EF4-FFF2-40B4-BE49-F238E27FC236}">
                    <a16:creationId xmlns:a16="http://schemas.microsoft.com/office/drawing/2014/main" id="{085710C3-9F50-4EE2-BBA7-853D97C04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74" name="Group 1126">
              <a:extLst>
                <a:ext uri="{FF2B5EF4-FFF2-40B4-BE49-F238E27FC236}">
                  <a16:creationId xmlns:a16="http://schemas.microsoft.com/office/drawing/2014/main" id="{5E878587-DD4F-4CD2-83D7-417E10BD75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0" y="3266"/>
              <a:ext cx="544" cy="131"/>
              <a:chOff x="1247" y="3591"/>
              <a:chExt cx="1406" cy="338"/>
            </a:xfrm>
          </p:grpSpPr>
          <p:sp>
            <p:nvSpPr>
              <p:cNvPr id="28775" name="Rectangle 1127">
                <a:extLst>
                  <a:ext uri="{FF2B5EF4-FFF2-40B4-BE49-F238E27FC236}">
                    <a16:creationId xmlns:a16="http://schemas.microsoft.com/office/drawing/2014/main" id="{1EF8A9B0-31FE-4F92-8DE1-72E0435B4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6" name="AutoShape 1128">
                <a:extLst>
                  <a:ext uri="{FF2B5EF4-FFF2-40B4-BE49-F238E27FC236}">
                    <a16:creationId xmlns:a16="http://schemas.microsoft.com/office/drawing/2014/main" id="{49D9ABC1-A0DD-411E-A14E-60CE8C2CF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7" name="AutoShape 1129">
                <a:extLst>
                  <a:ext uri="{FF2B5EF4-FFF2-40B4-BE49-F238E27FC236}">
                    <a16:creationId xmlns:a16="http://schemas.microsoft.com/office/drawing/2014/main" id="{79FA497C-4ADC-4FD8-B960-22CEDFF93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8" name="AutoShape 1130">
                <a:extLst>
                  <a:ext uri="{FF2B5EF4-FFF2-40B4-BE49-F238E27FC236}">
                    <a16:creationId xmlns:a16="http://schemas.microsoft.com/office/drawing/2014/main" id="{30E57A38-6CCF-4098-9188-062B30807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9" name="AutoShape 1131" descr="ひし形 (枠のみ)">
                <a:extLst>
                  <a:ext uri="{FF2B5EF4-FFF2-40B4-BE49-F238E27FC236}">
                    <a16:creationId xmlns:a16="http://schemas.microsoft.com/office/drawing/2014/main" id="{EB80A7B7-AF49-41AD-B6CE-6474CD431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0" name="Oval 1132">
                <a:extLst>
                  <a:ext uri="{FF2B5EF4-FFF2-40B4-BE49-F238E27FC236}">
                    <a16:creationId xmlns:a16="http://schemas.microsoft.com/office/drawing/2014/main" id="{602F5C6F-54E4-4E00-9FB6-C4F3A4869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1" name="Oval 1133">
                <a:extLst>
                  <a:ext uri="{FF2B5EF4-FFF2-40B4-BE49-F238E27FC236}">
                    <a16:creationId xmlns:a16="http://schemas.microsoft.com/office/drawing/2014/main" id="{E56D257D-F04C-43A4-B70F-712219055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2" name="Oval 1134">
                <a:extLst>
                  <a:ext uri="{FF2B5EF4-FFF2-40B4-BE49-F238E27FC236}">
                    <a16:creationId xmlns:a16="http://schemas.microsoft.com/office/drawing/2014/main" id="{C46BAA4E-A8B3-4EEA-BDC9-F1356FE35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3" name="Oval 1135">
                <a:extLst>
                  <a:ext uri="{FF2B5EF4-FFF2-40B4-BE49-F238E27FC236}">
                    <a16:creationId xmlns:a16="http://schemas.microsoft.com/office/drawing/2014/main" id="{5C01C6F0-4C08-403F-A157-77C989A8D6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84" name="Group 1136">
              <a:extLst>
                <a:ext uri="{FF2B5EF4-FFF2-40B4-BE49-F238E27FC236}">
                  <a16:creationId xmlns:a16="http://schemas.microsoft.com/office/drawing/2014/main" id="{09BBA0D5-AD96-49DF-B7B5-CE72312629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4" y="3113"/>
              <a:ext cx="544" cy="131"/>
              <a:chOff x="1247" y="3591"/>
              <a:chExt cx="1406" cy="338"/>
            </a:xfrm>
          </p:grpSpPr>
          <p:sp>
            <p:nvSpPr>
              <p:cNvPr id="28785" name="Rectangle 1137">
                <a:extLst>
                  <a:ext uri="{FF2B5EF4-FFF2-40B4-BE49-F238E27FC236}">
                    <a16:creationId xmlns:a16="http://schemas.microsoft.com/office/drawing/2014/main" id="{97E7099B-ADF8-47F1-93CE-8D891E073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6" name="AutoShape 1138">
                <a:extLst>
                  <a:ext uri="{FF2B5EF4-FFF2-40B4-BE49-F238E27FC236}">
                    <a16:creationId xmlns:a16="http://schemas.microsoft.com/office/drawing/2014/main" id="{30C43DCA-5E1C-4538-84DC-6CD643A80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7" name="AutoShape 1139">
                <a:extLst>
                  <a:ext uri="{FF2B5EF4-FFF2-40B4-BE49-F238E27FC236}">
                    <a16:creationId xmlns:a16="http://schemas.microsoft.com/office/drawing/2014/main" id="{3FCE69BB-93D2-4839-8CDB-CE833613F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8" name="AutoShape 1140">
                <a:extLst>
                  <a:ext uri="{FF2B5EF4-FFF2-40B4-BE49-F238E27FC236}">
                    <a16:creationId xmlns:a16="http://schemas.microsoft.com/office/drawing/2014/main" id="{64E43E2A-841D-4856-8B91-A38C5FAA0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9" name="AutoShape 1141" descr="ひし形 (枠のみ)">
                <a:extLst>
                  <a:ext uri="{FF2B5EF4-FFF2-40B4-BE49-F238E27FC236}">
                    <a16:creationId xmlns:a16="http://schemas.microsoft.com/office/drawing/2014/main" id="{6180B5A1-8BBD-497A-899E-B1B18B87E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0" name="Oval 1142">
                <a:extLst>
                  <a:ext uri="{FF2B5EF4-FFF2-40B4-BE49-F238E27FC236}">
                    <a16:creationId xmlns:a16="http://schemas.microsoft.com/office/drawing/2014/main" id="{D259BBF5-7FB4-45B1-90E7-67DFA3EDA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1" name="Oval 1143">
                <a:extLst>
                  <a:ext uri="{FF2B5EF4-FFF2-40B4-BE49-F238E27FC236}">
                    <a16:creationId xmlns:a16="http://schemas.microsoft.com/office/drawing/2014/main" id="{6BC5DE57-0D3C-4D0C-804A-5016789A5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2" name="Oval 1144">
                <a:extLst>
                  <a:ext uri="{FF2B5EF4-FFF2-40B4-BE49-F238E27FC236}">
                    <a16:creationId xmlns:a16="http://schemas.microsoft.com/office/drawing/2014/main" id="{BCB47D06-E9B3-426F-B13C-994D83EF0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3" name="Oval 1145">
                <a:extLst>
                  <a:ext uri="{FF2B5EF4-FFF2-40B4-BE49-F238E27FC236}">
                    <a16:creationId xmlns:a16="http://schemas.microsoft.com/office/drawing/2014/main" id="{4F16C303-BB8D-40E0-87BE-154DA67DF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94" name="Group 1146">
              <a:extLst>
                <a:ext uri="{FF2B5EF4-FFF2-40B4-BE49-F238E27FC236}">
                  <a16:creationId xmlns:a16="http://schemas.microsoft.com/office/drawing/2014/main" id="{3007727B-D96E-4F58-8EAD-640417FE33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4" y="3266"/>
              <a:ext cx="544" cy="131"/>
              <a:chOff x="1247" y="3591"/>
              <a:chExt cx="1406" cy="338"/>
            </a:xfrm>
          </p:grpSpPr>
          <p:sp>
            <p:nvSpPr>
              <p:cNvPr id="28795" name="Rectangle 1147">
                <a:extLst>
                  <a:ext uri="{FF2B5EF4-FFF2-40B4-BE49-F238E27FC236}">
                    <a16:creationId xmlns:a16="http://schemas.microsoft.com/office/drawing/2014/main" id="{89C786F3-CFE3-4D6E-9DF5-523DCFB95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6" name="AutoShape 1148">
                <a:extLst>
                  <a:ext uri="{FF2B5EF4-FFF2-40B4-BE49-F238E27FC236}">
                    <a16:creationId xmlns:a16="http://schemas.microsoft.com/office/drawing/2014/main" id="{FF06EBAE-AB7C-4E26-9456-276E977B6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7" name="AutoShape 1149">
                <a:extLst>
                  <a:ext uri="{FF2B5EF4-FFF2-40B4-BE49-F238E27FC236}">
                    <a16:creationId xmlns:a16="http://schemas.microsoft.com/office/drawing/2014/main" id="{3D62844C-84AE-4E02-A2DE-D10C3B9FC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8" name="AutoShape 1150">
                <a:extLst>
                  <a:ext uri="{FF2B5EF4-FFF2-40B4-BE49-F238E27FC236}">
                    <a16:creationId xmlns:a16="http://schemas.microsoft.com/office/drawing/2014/main" id="{277F0BA9-D4B7-467C-B626-E3CBD1246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9" name="AutoShape 1151" descr="ひし形 (枠のみ)">
                <a:extLst>
                  <a:ext uri="{FF2B5EF4-FFF2-40B4-BE49-F238E27FC236}">
                    <a16:creationId xmlns:a16="http://schemas.microsoft.com/office/drawing/2014/main" id="{C868C99B-298D-4E89-9E5C-2476CFB33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0" name="Oval 1152">
                <a:extLst>
                  <a:ext uri="{FF2B5EF4-FFF2-40B4-BE49-F238E27FC236}">
                    <a16:creationId xmlns:a16="http://schemas.microsoft.com/office/drawing/2014/main" id="{D99C833D-7BEE-46E5-A93E-F28AA3518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1" name="Oval 1153">
                <a:extLst>
                  <a:ext uri="{FF2B5EF4-FFF2-40B4-BE49-F238E27FC236}">
                    <a16:creationId xmlns:a16="http://schemas.microsoft.com/office/drawing/2014/main" id="{B60A4DA9-9E18-404E-A037-CFDE27C1F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2" name="Oval 1154">
                <a:extLst>
                  <a:ext uri="{FF2B5EF4-FFF2-40B4-BE49-F238E27FC236}">
                    <a16:creationId xmlns:a16="http://schemas.microsoft.com/office/drawing/2014/main" id="{B09AC2C5-0190-47F4-9938-F21F33A53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3" name="Oval 1155">
                <a:extLst>
                  <a:ext uri="{FF2B5EF4-FFF2-40B4-BE49-F238E27FC236}">
                    <a16:creationId xmlns:a16="http://schemas.microsoft.com/office/drawing/2014/main" id="{8F6AABEE-D451-4E27-9F13-556487CA0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804" name="Group 1156">
              <a:extLst>
                <a:ext uri="{FF2B5EF4-FFF2-40B4-BE49-F238E27FC236}">
                  <a16:creationId xmlns:a16="http://schemas.microsoft.com/office/drawing/2014/main" id="{0E0B22BA-6577-44D3-9642-F618D84000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8" y="3266"/>
              <a:ext cx="544" cy="131"/>
              <a:chOff x="1247" y="3591"/>
              <a:chExt cx="1406" cy="338"/>
            </a:xfrm>
          </p:grpSpPr>
          <p:sp>
            <p:nvSpPr>
              <p:cNvPr id="28805" name="Rectangle 1157">
                <a:extLst>
                  <a:ext uri="{FF2B5EF4-FFF2-40B4-BE49-F238E27FC236}">
                    <a16:creationId xmlns:a16="http://schemas.microsoft.com/office/drawing/2014/main" id="{722A761C-8A95-427F-AAF1-35436117B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6" name="AutoShape 1158">
                <a:extLst>
                  <a:ext uri="{FF2B5EF4-FFF2-40B4-BE49-F238E27FC236}">
                    <a16:creationId xmlns:a16="http://schemas.microsoft.com/office/drawing/2014/main" id="{ED0B366B-6855-413F-A00D-0F9B8B08E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7" name="AutoShape 1159">
                <a:extLst>
                  <a:ext uri="{FF2B5EF4-FFF2-40B4-BE49-F238E27FC236}">
                    <a16:creationId xmlns:a16="http://schemas.microsoft.com/office/drawing/2014/main" id="{1B9EF6D6-B6B1-4685-9527-D9D9DF3F70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8" name="AutoShape 1160">
                <a:extLst>
                  <a:ext uri="{FF2B5EF4-FFF2-40B4-BE49-F238E27FC236}">
                    <a16:creationId xmlns:a16="http://schemas.microsoft.com/office/drawing/2014/main" id="{E171073F-8144-43CE-9E59-01DD8833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9" name="AutoShape 1161" descr="ひし形 (枠のみ)">
                <a:extLst>
                  <a:ext uri="{FF2B5EF4-FFF2-40B4-BE49-F238E27FC236}">
                    <a16:creationId xmlns:a16="http://schemas.microsoft.com/office/drawing/2014/main" id="{32DDDFA4-2D2D-45BB-B822-C12ED354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0" name="Oval 1162">
                <a:extLst>
                  <a:ext uri="{FF2B5EF4-FFF2-40B4-BE49-F238E27FC236}">
                    <a16:creationId xmlns:a16="http://schemas.microsoft.com/office/drawing/2014/main" id="{E53AB0AA-748D-4949-8425-5CBB44219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1" name="Oval 1163">
                <a:extLst>
                  <a:ext uri="{FF2B5EF4-FFF2-40B4-BE49-F238E27FC236}">
                    <a16:creationId xmlns:a16="http://schemas.microsoft.com/office/drawing/2014/main" id="{9625DA12-6D84-4A49-BEFB-A5391B961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2" name="Oval 1164">
                <a:extLst>
                  <a:ext uri="{FF2B5EF4-FFF2-40B4-BE49-F238E27FC236}">
                    <a16:creationId xmlns:a16="http://schemas.microsoft.com/office/drawing/2014/main" id="{1F016EFF-3CFB-4D30-81A7-719B4AEE2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3" name="Oval 1165">
                <a:extLst>
                  <a:ext uri="{FF2B5EF4-FFF2-40B4-BE49-F238E27FC236}">
                    <a16:creationId xmlns:a16="http://schemas.microsoft.com/office/drawing/2014/main" id="{27DD2196-D145-496F-B1AF-9B165FB28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814" name="Group 1166">
              <a:extLst>
                <a:ext uri="{FF2B5EF4-FFF2-40B4-BE49-F238E27FC236}">
                  <a16:creationId xmlns:a16="http://schemas.microsoft.com/office/drawing/2014/main" id="{276340AB-634F-4A94-B202-3C5326DA0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2" y="3266"/>
              <a:ext cx="544" cy="131"/>
              <a:chOff x="1247" y="3591"/>
              <a:chExt cx="1406" cy="338"/>
            </a:xfrm>
          </p:grpSpPr>
          <p:sp>
            <p:nvSpPr>
              <p:cNvPr id="28815" name="Rectangle 1167">
                <a:extLst>
                  <a:ext uri="{FF2B5EF4-FFF2-40B4-BE49-F238E27FC236}">
                    <a16:creationId xmlns:a16="http://schemas.microsoft.com/office/drawing/2014/main" id="{C3ED4B52-02BA-47AA-8A58-6AC36AE37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3591"/>
                <a:ext cx="1406" cy="33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6" name="AutoShape 1168">
                <a:extLst>
                  <a:ext uri="{FF2B5EF4-FFF2-40B4-BE49-F238E27FC236}">
                    <a16:creationId xmlns:a16="http://schemas.microsoft.com/office/drawing/2014/main" id="{ACF8BA60-0E2C-4E17-A6A8-1BF439930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9" y="3624"/>
                <a:ext cx="1361" cy="27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7" name="AutoShape 1169">
                <a:extLst>
                  <a:ext uri="{FF2B5EF4-FFF2-40B4-BE49-F238E27FC236}">
                    <a16:creationId xmlns:a16="http://schemas.microsoft.com/office/drawing/2014/main" id="{39298AD9-D9D0-4A03-A7CE-CD259CEDD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3640"/>
                <a:ext cx="286" cy="24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8" name="AutoShape 1170">
                <a:extLst>
                  <a:ext uri="{FF2B5EF4-FFF2-40B4-BE49-F238E27FC236}">
                    <a16:creationId xmlns:a16="http://schemas.microsoft.com/office/drawing/2014/main" id="{F833874E-6C35-4143-A958-B76E3884D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7" y="3601"/>
                <a:ext cx="953" cy="3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9" name="AutoShape 1171" descr="ひし形 (枠のみ)">
                <a:extLst>
                  <a:ext uri="{FF2B5EF4-FFF2-40B4-BE49-F238E27FC236}">
                    <a16:creationId xmlns:a16="http://schemas.microsoft.com/office/drawing/2014/main" id="{12BA9B7D-14F4-47BD-8863-2D720CA9B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636"/>
                <a:ext cx="807" cy="248"/>
              </a:xfrm>
              <a:prstGeom prst="roundRect">
                <a:avLst>
                  <a:gd name="adj" fmla="val 16667"/>
                </a:avLst>
              </a:prstGeom>
              <a:pattFill prst="openDmnd">
                <a:fgClr>
                  <a:srgbClr val="C0C0C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0" name="Oval 1172">
                <a:extLst>
                  <a:ext uri="{FF2B5EF4-FFF2-40B4-BE49-F238E27FC236}">
                    <a16:creationId xmlns:a16="http://schemas.microsoft.com/office/drawing/2014/main" id="{D8FDD601-4075-4388-A70F-0375FF2C5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1" name="Oval 1173">
                <a:extLst>
                  <a:ext uri="{FF2B5EF4-FFF2-40B4-BE49-F238E27FC236}">
                    <a16:creationId xmlns:a16="http://schemas.microsoft.com/office/drawing/2014/main" id="{70CA3928-E322-46EB-BF47-A96B2369A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25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2" name="Oval 1174">
                <a:extLst>
                  <a:ext uri="{FF2B5EF4-FFF2-40B4-BE49-F238E27FC236}">
                    <a16:creationId xmlns:a16="http://schemas.microsoft.com/office/drawing/2014/main" id="{8FC27387-092A-41F4-8A7A-E6E15C486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3793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3" name="Oval 1175">
                <a:extLst>
                  <a:ext uri="{FF2B5EF4-FFF2-40B4-BE49-F238E27FC236}">
                    <a16:creationId xmlns:a16="http://schemas.microsoft.com/office/drawing/2014/main" id="{0AA6B9A8-4938-4E4E-8787-36FE48F18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65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3333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24" name="AutoShape 1176">
              <a:extLst>
                <a:ext uri="{FF2B5EF4-FFF2-40B4-BE49-F238E27FC236}">
                  <a16:creationId xmlns:a16="http://schemas.microsoft.com/office/drawing/2014/main" id="{61A9F95C-C38B-4DBC-BB98-1ABEDB702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" y="3113"/>
              <a:ext cx="1080" cy="15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5" name="AutoShape 1177">
              <a:extLst>
                <a:ext uri="{FF2B5EF4-FFF2-40B4-BE49-F238E27FC236}">
                  <a16:creationId xmlns:a16="http://schemas.microsoft.com/office/drawing/2014/main" id="{ADB916EC-DAF0-4475-BBE3-50E4FF49E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3128"/>
              <a:ext cx="104" cy="86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6" name="AutoShape 1178">
              <a:extLst>
                <a:ext uri="{FF2B5EF4-FFF2-40B4-BE49-F238E27FC236}">
                  <a16:creationId xmlns:a16="http://schemas.microsoft.com/office/drawing/2014/main" id="{6763BEF4-D5D9-49E0-B4BB-D354D3DEF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6" y="3137"/>
              <a:ext cx="816" cy="22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827" name="Group 1179">
              <a:extLst>
                <a:ext uri="{FF2B5EF4-FFF2-40B4-BE49-F238E27FC236}">
                  <a16:creationId xmlns:a16="http://schemas.microsoft.com/office/drawing/2014/main" id="{B34DAEF3-4D68-4CD4-9CA8-9FB4EFF04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3" y="3203"/>
              <a:ext cx="137" cy="31"/>
              <a:chOff x="3198" y="3702"/>
              <a:chExt cx="408" cy="91"/>
            </a:xfrm>
          </p:grpSpPr>
          <p:sp>
            <p:nvSpPr>
              <p:cNvPr id="28828" name="AutoShape 1180">
                <a:extLst>
                  <a:ext uri="{FF2B5EF4-FFF2-40B4-BE49-F238E27FC236}">
                    <a16:creationId xmlns:a16="http://schemas.microsoft.com/office/drawing/2014/main" id="{C8280463-E97B-4C1A-9C09-D1E6BC0B2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3702"/>
                <a:ext cx="408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9" name="AutoShape 1181">
                <a:extLst>
                  <a:ext uri="{FF2B5EF4-FFF2-40B4-BE49-F238E27FC236}">
                    <a16:creationId xmlns:a16="http://schemas.microsoft.com/office/drawing/2014/main" id="{69CAE792-3415-414E-A6EA-1DF4A9F1C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1" y="3724"/>
                <a:ext cx="363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830" name="Group 1182">
              <a:extLst>
                <a:ext uri="{FF2B5EF4-FFF2-40B4-BE49-F238E27FC236}">
                  <a16:creationId xmlns:a16="http://schemas.microsoft.com/office/drawing/2014/main" id="{B7B31DD2-FCBE-425A-8B12-75964A140F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1" y="3131"/>
              <a:ext cx="19" cy="275"/>
              <a:chOff x="1746" y="3657"/>
              <a:chExt cx="45" cy="499"/>
            </a:xfrm>
          </p:grpSpPr>
          <p:sp>
            <p:nvSpPr>
              <p:cNvPr id="28831" name="Rectangle 1183">
                <a:extLst>
                  <a:ext uri="{FF2B5EF4-FFF2-40B4-BE49-F238E27FC236}">
                    <a16:creationId xmlns:a16="http://schemas.microsoft.com/office/drawing/2014/main" id="{9CF04D39-7104-4451-B562-6A3650D71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657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2" name="Rectangle 1184">
                <a:extLst>
                  <a:ext uri="{FF2B5EF4-FFF2-40B4-BE49-F238E27FC236}">
                    <a16:creationId xmlns:a16="http://schemas.microsoft.com/office/drawing/2014/main" id="{7904E5D7-7DBF-4D43-95E1-4DC120780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721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3" name="Rectangle 1185">
                <a:extLst>
                  <a:ext uri="{FF2B5EF4-FFF2-40B4-BE49-F238E27FC236}">
                    <a16:creationId xmlns:a16="http://schemas.microsoft.com/office/drawing/2014/main" id="{44B6CE67-1080-4204-93BD-E314229BA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786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4" name="Rectangle 1186">
                <a:extLst>
                  <a:ext uri="{FF2B5EF4-FFF2-40B4-BE49-F238E27FC236}">
                    <a16:creationId xmlns:a16="http://schemas.microsoft.com/office/drawing/2014/main" id="{F9986893-D0D0-4218-A52B-D76B086AB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851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5" name="Rectangle 1187">
                <a:extLst>
                  <a:ext uri="{FF2B5EF4-FFF2-40B4-BE49-F238E27FC236}">
                    <a16:creationId xmlns:a16="http://schemas.microsoft.com/office/drawing/2014/main" id="{7CE0E36F-1C47-448D-9439-C9CED93EF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916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6" name="Rectangle 1188">
                <a:extLst>
                  <a:ext uri="{FF2B5EF4-FFF2-40B4-BE49-F238E27FC236}">
                    <a16:creationId xmlns:a16="http://schemas.microsoft.com/office/drawing/2014/main" id="{D0BE5318-B1B0-4AA1-A960-3CC04B24C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981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7" name="Rectangle 1189">
                <a:extLst>
                  <a:ext uri="{FF2B5EF4-FFF2-40B4-BE49-F238E27FC236}">
                    <a16:creationId xmlns:a16="http://schemas.microsoft.com/office/drawing/2014/main" id="{E01D0378-EF20-4B0C-923C-7B793E214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4046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8" name="Rectangle 1190">
                <a:extLst>
                  <a:ext uri="{FF2B5EF4-FFF2-40B4-BE49-F238E27FC236}">
                    <a16:creationId xmlns:a16="http://schemas.microsoft.com/office/drawing/2014/main" id="{5854E74E-0FCA-4301-8CC1-48724122D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4111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39" name="Oval 1191">
              <a:extLst>
                <a:ext uri="{FF2B5EF4-FFF2-40B4-BE49-F238E27FC236}">
                  <a16:creationId xmlns:a16="http://schemas.microsoft.com/office/drawing/2014/main" id="{ABBC6394-B8A5-4A77-8D6B-B73CE6485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3150"/>
              <a:ext cx="44" cy="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0" name="Oval 1192">
              <a:extLst>
                <a:ext uri="{FF2B5EF4-FFF2-40B4-BE49-F238E27FC236}">
                  <a16:creationId xmlns:a16="http://schemas.microsoft.com/office/drawing/2014/main" id="{25CEAB21-2650-40E7-A9FD-8570D9584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3265"/>
              <a:ext cx="29" cy="2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1" name="Oval 1193">
              <a:extLst>
                <a:ext uri="{FF2B5EF4-FFF2-40B4-BE49-F238E27FC236}">
                  <a16:creationId xmlns:a16="http://schemas.microsoft.com/office/drawing/2014/main" id="{6C799F20-5DA6-4408-9501-F79D6F50B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3326"/>
              <a:ext cx="29" cy="2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842" name="Group 1194">
            <a:extLst>
              <a:ext uri="{FF2B5EF4-FFF2-40B4-BE49-F238E27FC236}">
                <a16:creationId xmlns:a16="http://schemas.microsoft.com/office/drawing/2014/main" id="{1E0B73F0-E39C-4C29-BE8B-EA6409DEA7B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268413"/>
            <a:ext cx="1598612" cy="622300"/>
            <a:chOff x="1973" y="2976"/>
            <a:chExt cx="2449" cy="953"/>
          </a:xfrm>
        </p:grpSpPr>
        <p:grpSp>
          <p:nvGrpSpPr>
            <p:cNvPr id="28843" name="Group 1195">
              <a:extLst>
                <a:ext uri="{FF2B5EF4-FFF2-40B4-BE49-F238E27FC236}">
                  <a16:creationId xmlns:a16="http://schemas.microsoft.com/office/drawing/2014/main" id="{7B13094C-5F45-410F-9ADE-FA8C4136692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286" y="3022"/>
              <a:ext cx="136" cy="590"/>
              <a:chOff x="1973" y="3022"/>
              <a:chExt cx="136" cy="363"/>
            </a:xfrm>
          </p:grpSpPr>
          <p:sp>
            <p:nvSpPr>
              <p:cNvPr id="28844" name="AutoShape 1196">
                <a:extLst>
                  <a:ext uri="{FF2B5EF4-FFF2-40B4-BE49-F238E27FC236}">
                    <a16:creationId xmlns:a16="http://schemas.microsoft.com/office/drawing/2014/main" id="{BCF0258F-61F7-48EC-B0FE-1FF1D596C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022"/>
                <a:ext cx="91" cy="363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5" name="AutoShape 1197">
                <a:extLst>
                  <a:ext uri="{FF2B5EF4-FFF2-40B4-BE49-F238E27FC236}">
                    <a16:creationId xmlns:a16="http://schemas.microsoft.com/office/drawing/2014/main" id="{D5D54379-7246-4E8B-B4DE-F4F86B811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3113"/>
                <a:ext cx="136" cy="181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846" name="Group 1198">
              <a:extLst>
                <a:ext uri="{FF2B5EF4-FFF2-40B4-BE49-F238E27FC236}">
                  <a16:creationId xmlns:a16="http://schemas.microsoft.com/office/drawing/2014/main" id="{FCFA77A5-BDB8-42A1-9316-F3909853D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3" y="3022"/>
              <a:ext cx="136" cy="590"/>
              <a:chOff x="1973" y="3022"/>
              <a:chExt cx="136" cy="363"/>
            </a:xfrm>
          </p:grpSpPr>
          <p:sp>
            <p:nvSpPr>
              <p:cNvPr id="28847" name="AutoShape 1199">
                <a:extLst>
                  <a:ext uri="{FF2B5EF4-FFF2-40B4-BE49-F238E27FC236}">
                    <a16:creationId xmlns:a16="http://schemas.microsoft.com/office/drawing/2014/main" id="{6304F35F-A780-40AB-A359-1A44D7E13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022"/>
                <a:ext cx="91" cy="363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8" name="AutoShape 1200">
                <a:extLst>
                  <a:ext uri="{FF2B5EF4-FFF2-40B4-BE49-F238E27FC236}">
                    <a16:creationId xmlns:a16="http://schemas.microsoft.com/office/drawing/2014/main" id="{2B15C4E0-F5E7-46A2-9FF4-A6E7BF5E4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3113"/>
                <a:ext cx="136" cy="181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49" name="Rectangle 1201">
              <a:extLst>
                <a:ext uri="{FF2B5EF4-FFF2-40B4-BE49-F238E27FC236}">
                  <a16:creationId xmlns:a16="http://schemas.microsoft.com/office/drawing/2014/main" id="{71BF92BF-1605-421B-85BE-961201565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976"/>
              <a:ext cx="2268" cy="9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92157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0" name="AutoShape 1202">
              <a:extLst>
                <a:ext uri="{FF2B5EF4-FFF2-40B4-BE49-F238E27FC236}">
                  <a16:creationId xmlns:a16="http://schemas.microsoft.com/office/drawing/2014/main" id="{D4EE9E56-0747-44AB-95DD-3152A0FDD3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99" y="3012"/>
              <a:ext cx="2198" cy="880"/>
            </a:xfrm>
            <a:prstGeom prst="bevel">
              <a:avLst>
                <a:gd name="adj" fmla="val 325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851" name="Group 1203">
              <a:extLst>
                <a:ext uri="{FF2B5EF4-FFF2-40B4-BE49-F238E27FC236}">
                  <a16:creationId xmlns:a16="http://schemas.microsoft.com/office/drawing/2014/main" id="{3229B0DA-D400-484B-9C66-5922FC9836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2" y="3022"/>
              <a:ext cx="2172" cy="861"/>
              <a:chOff x="2109" y="3022"/>
              <a:chExt cx="2172" cy="861"/>
            </a:xfrm>
          </p:grpSpPr>
          <p:grpSp>
            <p:nvGrpSpPr>
              <p:cNvPr id="28852" name="Group 1204">
                <a:extLst>
                  <a:ext uri="{FF2B5EF4-FFF2-40B4-BE49-F238E27FC236}">
                    <a16:creationId xmlns:a16="http://schemas.microsoft.com/office/drawing/2014/main" id="{54FDCEF7-7D78-47B5-8E44-7F25B479D5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09" y="3475"/>
                <a:ext cx="2172" cy="408"/>
                <a:chOff x="2109" y="3475"/>
                <a:chExt cx="2172" cy="408"/>
              </a:xfrm>
            </p:grpSpPr>
            <p:grpSp>
              <p:nvGrpSpPr>
                <p:cNvPr id="28853" name="Group 1205">
                  <a:extLst>
                    <a:ext uri="{FF2B5EF4-FFF2-40B4-BE49-F238E27FC236}">
                      <a16:creationId xmlns:a16="http://schemas.microsoft.com/office/drawing/2014/main" id="{5C946185-8010-422C-9B24-FE52849EFF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09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854" name="AutoShape 1206">
                    <a:extLst>
                      <a:ext uri="{FF2B5EF4-FFF2-40B4-BE49-F238E27FC236}">
                        <a16:creationId xmlns:a16="http://schemas.microsoft.com/office/drawing/2014/main" id="{11F40F58-3C27-4DAB-8291-DEC37BA6C6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55" name="Freeform 1207">
                    <a:extLst>
                      <a:ext uri="{FF2B5EF4-FFF2-40B4-BE49-F238E27FC236}">
                        <a16:creationId xmlns:a16="http://schemas.microsoft.com/office/drawing/2014/main" id="{8B1A9E77-AAFC-4F15-B69A-F448936EED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856" name="Group 1208">
                    <a:extLst>
                      <a:ext uri="{FF2B5EF4-FFF2-40B4-BE49-F238E27FC236}">
                        <a16:creationId xmlns:a16="http://schemas.microsoft.com/office/drawing/2014/main" id="{FDFB333D-3CA5-4742-B1E7-7B3E24D96C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857" name="Rectangle 1209">
                      <a:extLst>
                        <a:ext uri="{FF2B5EF4-FFF2-40B4-BE49-F238E27FC236}">
                          <a16:creationId xmlns:a16="http://schemas.microsoft.com/office/drawing/2014/main" id="{2A226E07-183D-4A46-8C11-EF290693FD6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58" name="Rectangle 1210">
                      <a:extLst>
                        <a:ext uri="{FF2B5EF4-FFF2-40B4-BE49-F238E27FC236}">
                          <a16:creationId xmlns:a16="http://schemas.microsoft.com/office/drawing/2014/main" id="{5933642D-5C6E-44BD-843A-C02F468EC6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59" name="Group 1211">
                    <a:extLst>
                      <a:ext uri="{FF2B5EF4-FFF2-40B4-BE49-F238E27FC236}">
                        <a16:creationId xmlns:a16="http://schemas.microsoft.com/office/drawing/2014/main" id="{1A63A6E4-2A1C-4787-B09B-2EC4D58BC8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60" name="Oval 1212">
                      <a:extLst>
                        <a:ext uri="{FF2B5EF4-FFF2-40B4-BE49-F238E27FC236}">
                          <a16:creationId xmlns:a16="http://schemas.microsoft.com/office/drawing/2014/main" id="{64F06827-0CCF-4A25-8351-819386694DF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61" name="AutoShape 1213">
                      <a:extLst>
                        <a:ext uri="{FF2B5EF4-FFF2-40B4-BE49-F238E27FC236}">
                          <a16:creationId xmlns:a16="http://schemas.microsoft.com/office/drawing/2014/main" id="{6A068C6D-D197-4A1A-9E75-6CEAA98A76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62" name="Group 1214">
                    <a:extLst>
                      <a:ext uri="{FF2B5EF4-FFF2-40B4-BE49-F238E27FC236}">
                        <a16:creationId xmlns:a16="http://schemas.microsoft.com/office/drawing/2014/main" id="{27FACC59-AEE7-44DC-8092-0C31FFC411F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63" name="Oval 1215">
                      <a:extLst>
                        <a:ext uri="{FF2B5EF4-FFF2-40B4-BE49-F238E27FC236}">
                          <a16:creationId xmlns:a16="http://schemas.microsoft.com/office/drawing/2014/main" id="{2032ED07-D55B-44F8-9B91-630D2979FE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64" name="AutoShape 1216">
                      <a:extLst>
                        <a:ext uri="{FF2B5EF4-FFF2-40B4-BE49-F238E27FC236}">
                          <a16:creationId xmlns:a16="http://schemas.microsoft.com/office/drawing/2014/main" id="{FBB22000-5152-451E-9D66-60843378AE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65" name="Group 1217">
                  <a:extLst>
                    <a:ext uri="{FF2B5EF4-FFF2-40B4-BE49-F238E27FC236}">
                      <a16:creationId xmlns:a16="http://schemas.microsoft.com/office/drawing/2014/main" id="{AD7148E9-EF9E-446F-9C67-B2D907813C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00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866" name="AutoShape 1218">
                    <a:extLst>
                      <a:ext uri="{FF2B5EF4-FFF2-40B4-BE49-F238E27FC236}">
                        <a16:creationId xmlns:a16="http://schemas.microsoft.com/office/drawing/2014/main" id="{00690748-65B9-4270-B082-9C66D167AB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67" name="Freeform 1219">
                    <a:extLst>
                      <a:ext uri="{FF2B5EF4-FFF2-40B4-BE49-F238E27FC236}">
                        <a16:creationId xmlns:a16="http://schemas.microsoft.com/office/drawing/2014/main" id="{D0E204BE-A101-4A39-9ABB-2454934610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868" name="Group 1220">
                    <a:extLst>
                      <a:ext uri="{FF2B5EF4-FFF2-40B4-BE49-F238E27FC236}">
                        <a16:creationId xmlns:a16="http://schemas.microsoft.com/office/drawing/2014/main" id="{CD6769D6-C033-4F41-AF31-5A7F4C1C8C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869" name="Rectangle 1221">
                      <a:extLst>
                        <a:ext uri="{FF2B5EF4-FFF2-40B4-BE49-F238E27FC236}">
                          <a16:creationId xmlns:a16="http://schemas.microsoft.com/office/drawing/2014/main" id="{EA732312-E009-4751-8409-8CA0E7816F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70" name="Rectangle 1222">
                      <a:extLst>
                        <a:ext uri="{FF2B5EF4-FFF2-40B4-BE49-F238E27FC236}">
                          <a16:creationId xmlns:a16="http://schemas.microsoft.com/office/drawing/2014/main" id="{8DBC67E6-B684-43FB-A67F-CBA40F7BD1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71" name="Group 1223">
                    <a:extLst>
                      <a:ext uri="{FF2B5EF4-FFF2-40B4-BE49-F238E27FC236}">
                        <a16:creationId xmlns:a16="http://schemas.microsoft.com/office/drawing/2014/main" id="{A0F4CE51-5807-46CD-AD9C-64F63F2BB0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72" name="Oval 1224">
                      <a:extLst>
                        <a:ext uri="{FF2B5EF4-FFF2-40B4-BE49-F238E27FC236}">
                          <a16:creationId xmlns:a16="http://schemas.microsoft.com/office/drawing/2014/main" id="{F136F010-F09B-46F8-B781-91A78A2F9C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73" name="AutoShape 1225">
                      <a:extLst>
                        <a:ext uri="{FF2B5EF4-FFF2-40B4-BE49-F238E27FC236}">
                          <a16:creationId xmlns:a16="http://schemas.microsoft.com/office/drawing/2014/main" id="{79F6CC88-FA7B-4241-A785-175A44E66D5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74" name="Group 1226">
                    <a:extLst>
                      <a:ext uri="{FF2B5EF4-FFF2-40B4-BE49-F238E27FC236}">
                        <a16:creationId xmlns:a16="http://schemas.microsoft.com/office/drawing/2014/main" id="{8DC402A6-3A2E-4F8B-BA82-657C8D20391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75" name="Oval 1227">
                      <a:extLst>
                        <a:ext uri="{FF2B5EF4-FFF2-40B4-BE49-F238E27FC236}">
                          <a16:creationId xmlns:a16="http://schemas.microsoft.com/office/drawing/2014/main" id="{1F0D1924-B2E9-40AA-B13E-8F360DD511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76" name="AutoShape 1228">
                      <a:extLst>
                        <a:ext uri="{FF2B5EF4-FFF2-40B4-BE49-F238E27FC236}">
                          <a16:creationId xmlns:a16="http://schemas.microsoft.com/office/drawing/2014/main" id="{063C88ED-1E74-4751-A5C3-92A5FAB332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77" name="Group 1229">
                  <a:extLst>
                    <a:ext uri="{FF2B5EF4-FFF2-40B4-BE49-F238E27FC236}">
                      <a16:creationId xmlns:a16="http://schemas.microsoft.com/office/drawing/2014/main" id="{DF7D69D9-35B1-41B7-A3C4-284FEE6CAD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878" name="AutoShape 1230">
                    <a:extLst>
                      <a:ext uri="{FF2B5EF4-FFF2-40B4-BE49-F238E27FC236}">
                        <a16:creationId xmlns:a16="http://schemas.microsoft.com/office/drawing/2014/main" id="{D4759A41-9F27-4A86-B4C2-A854657922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79" name="Freeform 1231">
                    <a:extLst>
                      <a:ext uri="{FF2B5EF4-FFF2-40B4-BE49-F238E27FC236}">
                        <a16:creationId xmlns:a16="http://schemas.microsoft.com/office/drawing/2014/main" id="{5C135AD3-7113-4204-9D3E-A85F8F2D77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880" name="Group 1232">
                    <a:extLst>
                      <a:ext uri="{FF2B5EF4-FFF2-40B4-BE49-F238E27FC236}">
                        <a16:creationId xmlns:a16="http://schemas.microsoft.com/office/drawing/2014/main" id="{D7A562B4-1D1F-47DF-B656-94AEE66A429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881" name="Rectangle 1233">
                      <a:extLst>
                        <a:ext uri="{FF2B5EF4-FFF2-40B4-BE49-F238E27FC236}">
                          <a16:creationId xmlns:a16="http://schemas.microsoft.com/office/drawing/2014/main" id="{44781578-D2BD-4706-977D-7B9AFA962C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82" name="Rectangle 1234">
                      <a:extLst>
                        <a:ext uri="{FF2B5EF4-FFF2-40B4-BE49-F238E27FC236}">
                          <a16:creationId xmlns:a16="http://schemas.microsoft.com/office/drawing/2014/main" id="{F65EC394-5E8B-46DF-9871-9552878EC4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83" name="Group 1235">
                    <a:extLst>
                      <a:ext uri="{FF2B5EF4-FFF2-40B4-BE49-F238E27FC236}">
                        <a16:creationId xmlns:a16="http://schemas.microsoft.com/office/drawing/2014/main" id="{7AC5592E-C40E-4532-8176-B7764C8C05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84" name="Oval 1236">
                      <a:extLst>
                        <a:ext uri="{FF2B5EF4-FFF2-40B4-BE49-F238E27FC236}">
                          <a16:creationId xmlns:a16="http://schemas.microsoft.com/office/drawing/2014/main" id="{52F4BF23-EBD3-44B6-A865-4E29C12C14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85" name="AutoShape 1237">
                      <a:extLst>
                        <a:ext uri="{FF2B5EF4-FFF2-40B4-BE49-F238E27FC236}">
                          <a16:creationId xmlns:a16="http://schemas.microsoft.com/office/drawing/2014/main" id="{CED2A36E-EC10-4465-9C26-98B8A90B7C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86" name="Group 1238">
                    <a:extLst>
                      <a:ext uri="{FF2B5EF4-FFF2-40B4-BE49-F238E27FC236}">
                        <a16:creationId xmlns:a16="http://schemas.microsoft.com/office/drawing/2014/main" id="{5FE0FE83-D218-4DD9-A049-F23201F43C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87" name="Oval 1239">
                      <a:extLst>
                        <a:ext uri="{FF2B5EF4-FFF2-40B4-BE49-F238E27FC236}">
                          <a16:creationId xmlns:a16="http://schemas.microsoft.com/office/drawing/2014/main" id="{F798036F-4722-436F-922A-97B33C86DBE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88" name="AutoShape 1240">
                      <a:extLst>
                        <a:ext uri="{FF2B5EF4-FFF2-40B4-BE49-F238E27FC236}">
                          <a16:creationId xmlns:a16="http://schemas.microsoft.com/office/drawing/2014/main" id="{B5D61250-80A1-47C9-B332-948E724DAD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889" name="Group 1241">
                  <a:extLst>
                    <a:ext uri="{FF2B5EF4-FFF2-40B4-BE49-F238E27FC236}">
                      <a16:creationId xmlns:a16="http://schemas.microsoft.com/office/drawing/2014/main" id="{4015AA05-1A66-491E-9A18-57CDF7F31F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890" name="AutoShape 1242">
                    <a:extLst>
                      <a:ext uri="{FF2B5EF4-FFF2-40B4-BE49-F238E27FC236}">
                        <a16:creationId xmlns:a16="http://schemas.microsoft.com/office/drawing/2014/main" id="{EAAEB10C-F32A-47FA-B694-5CF47B638A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91" name="Freeform 1243">
                    <a:extLst>
                      <a:ext uri="{FF2B5EF4-FFF2-40B4-BE49-F238E27FC236}">
                        <a16:creationId xmlns:a16="http://schemas.microsoft.com/office/drawing/2014/main" id="{5F5EC7CB-D23A-45D1-8518-406343193B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892" name="Group 1244">
                    <a:extLst>
                      <a:ext uri="{FF2B5EF4-FFF2-40B4-BE49-F238E27FC236}">
                        <a16:creationId xmlns:a16="http://schemas.microsoft.com/office/drawing/2014/main" id="{64E65A1F-6DD6-4001-8506-6684B9E7F31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893" name="Rectangle 1245">
                      <a:extLst>
                        <a:ext uri="{FF2B5EF4-FFF2-40B4-BE49-F238E27FC236}">
                          <a16:creationId xmlns:a16="http://schemas.microsoft.com/office/drawing/2014/main" id="{74003810-FC75-4875-A142-6487BBB1BA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4" name="Rectangle 1246">
                      <a:extLst>
                        <a:ext uri="{FF2B5EF4-FFF2-40B4-BE49-F238E27FC236}">
                          <a16:creationId xmlns:a16="http://schemas.microsoft.com/office/drawing/2014/main" id="{118BE99F-97D3-41F8-B19B-E2F04DAE0E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5" name="Group 1247">
                    <a:extLst>
                      <a:ext uri="{FF2B5EF4-FFF2-40B4-BE49-F238E27FC236}">
                        <a16:creationId xmlns:a16="http://schemas.microsoft.com/office/drawing/2014/main" id="{BD09EABF-AEE0-49F7-90A0-9AB7F50A23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96" name="Oval 1248">
                      <a:extLst>
                        <a:ext uri="{FF2B5EF4-FFF2-40B4-BE49-F238E27FC236}">
                          <a16:creationId xmlns:a16="http://schemas.microsoft.com/office/drawing/2014/main" id="{B9D36A8B-5AE2-43B9-A2D5-A437A97E51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7" name="AutoShape 1249">
                      <a:extLst>
                        <a:ext uri="{FF2B5EF4-FFF2-40B4-BE49-F238E27FC236}">
                          <a16:creationId xmlns:a16="http://schemas.microsoft.com/office/drawing/2014/main" id="{09C9F0AF-CA55-4767-BDA9-FAA6EE84F5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98" name="Group 1250">
                    <a:extLst>
                      <a:ext uri="{FF2B5EF4-FFF2-40B4-BE49-F238E27FC236}">
                        <a16:creationId xmlns:a16="http://schemas.microsoft.com/office/drawing/2014/main" id="{BB0BDF2D-9AA0-4CAA-BD81-737781C3EAF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899" name="Oval 1251">
                      <a:extLst>
                        <a:ext uri="{FF2B5EF4-FFF2-40B4-BE49-F238E27FC236}">
                          <a16:creationId xmlns:a16="http://schemas.microsoft.com/office/drawing/2014/main" id="{587F5C76-05F5-4691-8019-8B69838A6E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0" name="AutoShape 1252">
                      <a:extLst>
                        <a:ext uri="{FF2B5EF4-FFF2-40B4-BE49-F238E27FC236}">
                          <a16:creationId xmlns:a16="http://schemas.microsoft.com/office/drawing/2014/main" id="{6C0FB75F-248B-4833-92CF-01D9F514D5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01" name="Group 1253">
                  <a:extLst>
                    <a:ext uri="{FF2B5EF4-FFF2-40B4-BE49-F238E27FC236}">
                      <a16:creationId xmlns:a16="http://schemas.microsoft.com/office/drawing/2014/main" id="{22511597-F624-4350-B7ED-0DD61AED0D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7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02" name="AutoShape 1254">
                    <a:extLst>
                      <a:ext uri="{FF2B5EF4-FFF2-40B4-BE49-F238E27FC236}">
                        <a16:creationId xmlns:a16="http://schemas.microsoft.com/office/drawing/2014/main" id="{BCA7385C-24C1-4C13-BCDF-32A01557BE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03" name="Freeform 1255">
                    <a:extLst>
                      <a:ext uri="{FF2B5EF4-FFF2-40B4-BE49-F238E27FC236}">
                        <a16:creationId xmlns:a16="http://schemas.microsoft.com/office/drawing/2014/main" id="{7642500C-F998-48C8-AFD6-09B48C1F45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04" name="Group 1256">
                    <a:extLst>
                      <a:ext uri="{FF2B5EF4-FFF2-40B4-BE49-F238E27FC236}">
                        <a16:creationId xmlns:a16="http://schemas.microsoft.com/office/drawing/2014/main" id="{4ACC541F-0F8A-49DE-A859-962E96A5E0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05" name="Rectangle 1257">
                      <a:extLst>
                        <a:ext uri="{FF2B5EF4-FFF2-40B4-BE49-F238E27FC236}">
                          <a16:creationId xmlns:a16="http://schemas.microsoft.com/office/drawing/2014/main" id="{97ADFD8D-ADA5-452E-BA77-230F9AD892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6" name="Rectangle 1258">
                      <a:extLst>
                        <a:ext uri="{FF2B5EF4-FFF2-40B4-BE49-F238E27FC236}">
                          <a16:creationId xmlns:a16="http://schemas.microsoft.com/office/drawing/2014/main" id="{9C55680E-0214-46C2-AB45-5BB7E82026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07" name="Group 1259">
                    <a:extLst>
                      <a:ext uri="{FF2B5EF4-FFF2-40B4-BE49-F238E27FC236}">
                        <a16:creationId xmlns:a16="http://schemas.microsoft.com/office/drawing/2014/main" id="{16B89FEE-22B7-4D9F-8769-8A4DD00D00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08" name="Oval 1260">
                      <a:extLst>
                        <a:ext uri="{FF2B5EF4-FFF2-40B4-BE49-F238E27FC236}">
                          <a16:creationId xmlns:a16="http://schemas.microsoft.com/office/drawing/2014/main" id="{1A142C5A-47E9-4590-93AB-BE54DE4BE2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09" name="AutoShape 1261">
                      <a:extLst>
                        <a:ext uri="{FF2B5EF4-FFF2-40B4-BE49-F238E27FC236}">
                          <a16:creationId xmlns:a16="http://schemas.microsoft.com/office/drawing/2014/main" id="{5DA3DCF4-A53B-427C-A174-1AE280F3E5E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0" name="Group 1262">
                    <a:extLst>
                      <a:ext uri="{FF2B5EF4-FFF2-40B4-BE49-F238E27FC236}">
                        <a16:creationId xmlns:a16="http://schemas.microsoft.com/office/drawing/2014/main" id="{94B27B3F-04CB-4669-9C37-D4D234C1C12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11" name="Oval 1263">
                      <a:extLst>
                        <a:ext uri="{FF2B5EF4-FFF2-40B4-BE49-F238E27FC236}">
                          <a16:creationId xmlns:a16="http://schemas.microsoft.com/office/drawing/2014/main" id="{83D93355-96E2-4E3C-977C-1CAAEBB9A72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2" name="AutoShape 1264">
                      <a:extLst>
                        <a:ext uri="{FF2B5EF4-FFF2-40B4-BE49-F238E27FC236}">
                          <a16:creationId xmlns:a16="http://schemas.microsoft.com/office/drawing/2014/main" id="{701CBEA9-5D36-45FC-85C3-52BE8A0CA8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13" name="Group 1265">
                  <a:extLst>
                    <a:ext uri="{FF2B5EF4-FFF2-40B4-BE49-F238E27FC236}">
                      <a16:creationId xmlns:a16="http://schemas.microsoft.com/office/drawing/2014/main" id="{E914DD02-3237-4F27-A532-BF2C9FF281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14" name="AutoShape 1266">
                    <a:extLst>
                      <a:ext uri="{FF2B5EF4-FFF2-40B4-BE49-F238E27FC236}">
                        <a16:creationId xmlns:a16="http://schemas.microsoft.com/office/drawing/2014/main" id="{580FF2D2-62BD-44E0-9278-B3BC163CD0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15" name="Freeform 1267">
                    <a:extLst>
                      <a:ext uri="{FF2B5EF4-FFF2-40B4-BE49-F238E27FC236}">
                        <a16:creationId xmlns:a16="http://schemas.microsoft.com/office/drawing/2014/main" id="{6FE956F7-326F-4FDC-8404-BAD7F35625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16" name="Group 1268">
                    <a:extLst>
                      <a:ext uri="{FF2B5EF4-FFF2-40B4-BE49-F238E27FC236}">
                        <a16:creationId xmlns:a16="http://schemas.microsoft.com/office/drawing/2014/main" id="{096CEB6F-25BA-47CB-94EF-522E78944BE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17" name="Rectangle 1269">
                      <a:extLst>
                        <a:ext uri="{FF2B5EF4-FFF2-40B4-BE49-F238E27FC236}">
                          <a16:creationId xmlns:a16="http://schemas.microsoft.com/office/drawing/2014/main" id="{01E4A254-641A-493C-A129-358E204440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18" name="Rectangle 1270">
                      <a:extLst>
                        <a:ext uri="{FF2B5EF4-FFF2-40B4-BE49-F238E27FC236}">
                          <a16:creationId xmlns:a16="http://schemas.microsoft.com/office/drawing/2014/main" id="{6EE5ACA4-00C6-4ED5-ABC3-BDA0668D56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19" name="Group 1271">
                    <a:extLst>
                      <a:ext uri="{FF2B5EF4-FFF2-40B4-BE49-F238E27FC236}">
                        <a16:creationId xmlns:a16="http://schemas.microsoft.com/office/drawing/2014/main" id="{FEB88EDF-9F59-4B1F-A4C1-D1F6521EE8A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20" name="Oval 1272">
                      <a:extLst>
                        <a:ext uri="{FF2B5EF4-FFF2-40B4-BE49-F238E27FC236}">
                          <a16:creationId xmlns:a16="http://schemas.microsoft.com/office/drawing/2014/main" id="{3BF408FE-125D-48B5-BEE6-82F2A097618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1" name="AutoShape 1273">
                      <a:extLst>
                        <a:ext uri="{FF2B5EF4-FFF2-40B4-BE49-F238E27FC236}">
                          <a16:creationId xmlns:a16="http://schemas.microsoft.com/office/drawing/2014/main" id="{2B6580D9-8BBE-48B7-A673-1DB6363C9CC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22" name="Group 1274">
                    <a:extLst>
                      <a:ext uri="{FF2B5EF4-FFF2-40B4-BE49-F238E27FC236}">
                        <a16:creationId xmlns:a16="http://schemas.microsoft.com/office/drawing/2014/main" id="{A1C9B962-02F0-400F-99E3-B8F8BADCCE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23" name="Oval 1275">
                      <a:extLst>
                        <a:ext uri="{FF2B5EF4-FFF2-40B4-BE49-F238E27FC236}">
                          <a16:creationId xmlns:a16="http://schemas.microsoft.com/office/drawing/2014/main" id="{4D170A69-6595-40C3-8EB1-F303721084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24" name="AutoShape 1276">
                      <a:extLst>
                        <a:ext uri="{FF2B5EF4-FFF2-40B4-BE49-F238E27FC236}">
                          <a16:creationId xmlns:a16="http://schemas.microsoft.com/office/drawing/2014/main" id="{0A15BC4D-4C66-44B8-98AD-442CD9422B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25" name="Group 1277">
                  <a:extLst>
                    <a:ext uri="{FF2B5EF4-FFF2-40B4-BE49-F238E27FC236}">
                      <a16:creationId xmlns:a16="http://schemas.microsoft.com/office/drawing/2014/main" id="{17EF726C-AB6B-4676-8638-60DE733695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5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26" name="AutoShape 1278">
                    <a:extLst>
                      <a:ext uri="{FF2B5EF4-FFF2-40B4-BE49-F238E27FC236}">
                        <a16:creationId xmlns:a16="http://schemas.microsoft.com/office/drawing/2014/main" id="{AFEDD982-551E-4107-8CAF-7E3530E562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27" name="Freeform 1279">
                    <a:extLst>
                      <a:ext uri="{FF2B5EF4-FFF2-40B4-BE49-F238E27FC236}">
                        <a16:creationId xmlns:a16="http://schemas.microsoft.com/office/drawing/2014/main" id="{7E891D65-62B8-4E04-8160-A5DDAFA4E7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28" name="Group 1280">
                    <a:extLst>
                      <a:ext uri="{FF2B5EF4-FFF2-40B4-BE49-F238E27FC236}">
                        <a16:creationId xmlns:a16="http://schemas.microsoft.com/office/drawing/2014/main" id="{9BB16FE3-EFA9-4355-9097-B022EB74236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29" name="Rectangle 1281">
                      <a:extLst>
                        <a:ext uri="{FF2B5EF4-FFF2-40B4-BE49-F238E27FC236}">
                          <a16:creationId xmlns:a16="http://schemas.microsoft.com/office/drawing/2014/main" id="{B8D47480-53F0-400C-93C8-3C70DF781F5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30" name="Rectangle 1282">
                      <a:extLst>
                        <a:ext uri="{FF2B5EF4-FFF2-40B4-BE49-F238E27FC236}">
                          <a16:creationId xmlns:a16="http://schemas.microsoft.com/office/drawing/2014/main" id="{8E16E432-E0F0-4EC2-B6B9-630AF0EF1A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31" name="Group 1283">
                    <a:extLst>
                      <a:ext uri="{FF2B5EF4-FFF2-40B4-BE49-F238E27FC236}">
                        <a16:creationId xmlns:a16="http://schemas.microsoft.com/office/drawing/2014/main" id="{3B1CACB7-1633-435C-B241-8BB6B2FF864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32" name="Oval 1284">
                      <a:extLst>
                        <a:ext uri="{FF2B5EF4-FFF2-40B4-BE49-F238E27FC236}">
                          <a16:creationId xmlns:a16="http://schemas.microsoft.com/office/drawing/2014/main" id="{2ACAD922-6F0A-432A-89E8-0AF236DDBA3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33" name="AutoShape 1285">
                      <a:extLst>
                        <a:ext uri="{FF2B5EF4-FFF2-40B4-BE49-F238E27FC236}">
                          <a16:creationId xmlns:a16="http://schemas.microsoft.com/office/drawing/2014/main" id="{91F997A0-4FD9-4F52-9E1D-35344CDEF0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34" name="Group 1286">
                    <a:extLst>
                      <a:ext uri="{FF2B5EF4-FFF2-40B4-BE49-F238E27FC236}">
                        <a16:creationId xmlns:a16="http://schemas.microsoft.com/office/drawing/2014/main" id="{94976513-1727-4A59-B29B-B45C63CBF7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35" name="Oval 1287">
                      <a:extLst>
                        <a:ext uri="{FF2B5EF4-FFF2-40B4-BE49-F238E27FC236}">
                          <a16:creationId xmlns:a16="http://schemas.microsoft.com/office/drawing/2014/main" id="{75AEBB28-F86A-478A-994A-9501F4C731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36" name="AutoShape 1288">
                      <a:extLst>
                        <a:ext uri="{FF2B5EF4-FFF2-40B4-BE49-F238E27FC236}">
                          <a16:creationId xmlns:a16="http://schemas.microsoft.com/office/drawing/2014/main" id="{1BFD50A6-5F81-4EA1-B789-57600104CC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37" name="Group 1289">
                  <a:extLst>
                    <a:ext uri="{FF2B5EF4-FFF2-40B4-BE49-F238E27FC236}">
                      <a16:creationId xmlns:a16="http://schemas.microsoft.com/office/drawing/2014/main" id="{3DF19F28-F627-40ED-A03C-E8A6AEED74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4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38" name="AutoShape 1290">
                    <a:extLst>
                      <a:ext uri="{FF2B5EF4-FFF2-40B4-BE49-F238E27FC236}">
                        <a16:creationId xmlns:a16="http://schemas.microsoft.com/office/drawing/2014/main" id="{C327C894-3B76-4122-9C76-ED3E3292FC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39" name="Freeform 1291">
                    <a:extLst>
                      <a:ext uri="{FF2B5EF4-FFF2-40B4-BE49-F238E27FC236}">
                        <a16:creationId xmlns:a16="http://schemas.microsoft.com/office/drawing/2014/main" id="{39286FAF-A238-4B2C-96D4-1037A94198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40" name="Group 1292">
                    <a:extLst>
                      <a:ext uri="{FF2B5EF4-FFF2-40B4-BE49-F238E27FC236}">
                        <a16:creationId xmlns:a16="http://schemas.microsoft.com/office/drawing/2014/main" id="{B526811A-0A7B-42EA-A8E8-46BE02F82E0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41" name="Rectangle 1293">
                      <a:extLst>
                        <a:ext uri="{FF2B5EF4-FFF2-40B4-BE49-F238E27FC236}">
                          <a16:creationId xmlns:a16="http://schemas.microsoft.com/office/drawing/2014/main" id="{E479A5AA-1F23-450C-BE05-B613C001EB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2" name="Rectangle 1294">
                      <a:extLst>
                        <a:ext uri="{FF2B5EF4-FFF2-40B4-BE49-F238E27FC236}">
                          <a16:creationId xmlns:a16="http://schemas.microsoft.com/office/drawing/2014/main" id="{0A93DE5D-3406-4A79-873D-CBCFA8704E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3" name="Group 1295">
                    <a:extLst>
                      <a:ext uri="{FF2B5EF4-FFF2-40B4-BE49-F238E27FC236}">
                        <a16:creationId xmlns:a16="http://schemas.microsoft.com/office/drawing/2014/main" id="{D1C3DE07-2626-4C33-81B1-531173ACBA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44" name="Oval 1296">
                      <a:extLst>
                        <a:ext uri="{FF2B5EF4-FFF2-40B4-BE49-F238E27FC236}">
                          <a16:creationId xmlns:a16="http://schemas.microsoft.com/office/drawing/2014/main" id="{A7648CE7-D79C-4294-8D04-2CA0C20BDB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5" name="AutoShape 1297">
                      <a:extLst>
                        <a:ext uri="{FF2B5EF4-FFF2-40B4-BE49-F238E27FC236}">
                          <a16:creationId xmlns:a16="http://schemas.microsoft.com/office/drawing/2014/main" id="{3BADB93E-8008-4CBC-A65C-F32EC28F87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6" name="Group 1298">
                    <a:extLst>
                      <a:ext uri="{FF2B5EF4-FFF2-40B4-BE49-F238E27FC236}">
                        <a16:creationId xmlns:a16="http://schemas.microsoft.com/office/drawing/2014/main" id="{E7CDDF14-E95F-4CAA-92D9-CCF09C975F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47" name="Oval 1299">
                      <a:extLst>
                        <a:ext uri="{FF2B5EF4-FFF2-40B4-BE49-F238E27FC236}">
                          <a16:creationId xmlns:a16="http://schemas.microsoft.com/office/drawing/2014/main" id="{E63BBA60-4D06-4970-844A-ADC791C8E0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48" name="AutoShape 1300">
                      <a:extLst>
                        <a:ext uri="{FF2B5EF4-FFF2-40B4-BE49-F238E27FC236}">
                          <a16:creationId xmlns:a16="http://schemas.microsoft.com/office/drawing/2014/main" id="{F59A6066-8031-4782-A2AD-A08ECCF9DE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49" name="Group 1301">
                  <a:extLst>
                    <a:ext uri="{FF2B5EF4-FFF2-40B4-BE49-F238E27FC236}">
                      <a16:creationId xmlns:a16="http://schemas.microsoft.com/office/drawing/2014/main" id="{3E7A9F55-EE07-4C84-A165-7CC8161411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3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50" name="AutoShape 1302">
                    <a:extLst>
                      <a:ext uri="{FF2B5EF4-FFF2-40B4-BE49-F238E27FC236}">
                        <a16:creationId xmlns:a16="http://schemas.microsoft.com/office/drawing/2014/main" id="{2810629A-0A79-43A8-9FD6-BC3CFED945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51" name="Freeform 1303">
                    <a:extLst>
                      <a:ext uri="{FF2B5EF4-FFF2-40B4-BE49-F238E27FC236}">
                        <a16:creationId xmlns:a16="http://schemas.microsoft.com/office/drawing/2014/main" id="{8AE8F491-F284-4BB8-8EA2-E9578A97DE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52" name="Group 1304">
                    <a:extLst>
                      <a:ext uri="{FF2B5EF4-FFF2-40B4-BE49-F238E27FC236}">
                        <a16:creationId xmlns:a16="http://schemas.microsoft.com/office/drawing/2014/main" id="{9410F478-AD8A-4C47-9F7C-963741C151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53" name="Rectangle 1305">
                      <a:extLst>
                        <a:ext uri="{FF2B5EF4-FFF2-40B4-BE49-F238E27FC236}">
                          <a16:creationId xmlns:a16="http://schemas.microsoft.com/office/drawing/2014/main" id="{857DEB63-A0EC-4DCB-9F4A-5741B8B0E2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4" name="Rectangle 1306">
                      <a:extLst>
                        <a:ext uri="{FF2B5EF4-FFF2-40B4-BE49-F238E27FC236}">
                          <a16:creationId xmlns:a16="http://schemas.microsoft.com/office/drawing/2014/main" id="{EE0C1A00-EAF7-4C8A-8014-2714836641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5" name="Group 1307">
                    <a:extLst>
                      <a:ext uri="{FF2B5EF4-FFF2-40B4-BE49-F238E27FC236}">
                        <a16:creationId xmlns:a16="http://schemas.microsoft.com/office/drawing/2014/main" id="{C3ADF129-EF5D-4348-B29F-B21F0185C5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56" name="Oval 1308">
                      <a:extLst>
                        <a:ext uri="{FF2B5EF4-FFF2-40B4-BE49-F238E27FC236}">
                          <a16:creationId xmlns:a16="http://schemas.microsoft.com/office/drawing/2014/main" id="{F15A2953-A456-4BF8-8CA5-FBECDD97E9E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57" name="AutoShape 1309">
                      <a:extLst>
                        <a:ext uri="{FF2B5EF4-FFF2-40B4-BE49-F238E27FC236}">
                          <a16:creationId xmlns:a16="http://schemas.microsoft.com/office/drawing/2014/main" id="{0EE4A4C7-E347-4402-A80C-A29FC6316F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58" name="Group 1310">
                    <a:extLst>
                      <a:ext uri="{FF2B5EF4-FFF2-40B4-BE49-F238E27FC236}">
                        <a16:creationId xmlns:a16="http://schemas.microsoft.com/office/drawing/2014/main" id="{2A78F3AC-7052-44AC-B42D-723A9AA15E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59" name="Oval 1311">
                      <a:extLst>
                        <a:ext uri="{FF2B5EF4-FFF2-40B4-BE49-F238E27FC236}">
                          <a16:creationId xmlns:a16="http://schemas.microsoft.com/office/drawing/2014/main" id="{0518CA26-703E-4D01-92A9-E5B0CB8176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0" name="AutoShape 1312">
                      <a:extLst>
                        <a:ext uri="{FF2B5EF4-FFF2-40B4-BE49-F238E27FC236}">
                          <a16:creationId xmlns:a16="http://schemas.microsoft.com/office/drawing/2014/main" id="{7EACA06D-F907-4DF6-8FA6-D6AEFFE90A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61" name="Group 1313">
                  <a:extLst>
                    <a:ext uri="{FF2B5EF4-FFF2-40B4-BE49-F238E27FC236}">
                      <a16:creationId xmlns:a16="http://schemas.microsoft.com/office/drawing/2014/main" id="{22C6A461-108B-4840-8AA2-ADD4A7041E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2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62" name="AutoShape 1314">
                    <a:extLst>
                      <a:ext uri="{FF2B5EF4-FFF2-40B4-BE49-F238E27FC236}">
                        <a16:creationId xmlns:a16="http://schemas.microsoft.com/office/drawing/2014/main" id="{806E8C66-5461-46AD-91D5-29342389B7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63" name="Freeform 1315">
                    <a:extLst>
                      <a:ext uri="{FF2B5EF4-FFF2-40B4-BE49-F238E27FC236}">
                        <a16:creationId xmlns:a16="http://schemas.microsoft.com/office/drawing/2014/main" id="{FD71F49E-883D-42CE-8134-EFBED70135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64" name="Group 1316">
                    <a:extLst>
                      <a:ext uri="{FF2B5EF4-FFF2-40B4-BE49-F238E27FC236}">
                        <a16:creationId xmlns:a16="http://schemas.microsoft.com/office/drawing/2014/main" id="{444FE6B0-8185-467B-8B6B-B56D0C918F8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65" name="Rectangle 1317">
                      <a:extLst>
                        <a:ext uri="{FF2B5EF4-FFF2-40B4-BE49-F238E27FC236}">
                          <a16:creationId xmlns:a16="http://schemas.microsoft.com/office/drawing/2014/main" id="{DF3044A9-7DE2-4ADD-BEBC-2A44382E38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6" name="Rectangle 1318">
                      <a:extLst>
                        <a:ext uri="{FF2B5EF4-FFF2-40B4-BE49-F238E27FC236}">
                          <a16:creationId xmlns:a16="http://schemas.microsoft.com/office/drawing/2014/main" id="{7DA748F0-03FC-4716-B2DB-BFEDE33FF9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67" name="Group 1319">
                    <a:extLst>
                      <a:ext uri="{FF2B5EF4-FFF2-40B4-BE49-F238E27FC236}">
                        <a16:creationId xmlns:a16="http://schemas.microsoft.com/office/drawing/2014/main" id="{ED32EC71-E961-44F3-9C8A-B7471C1546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68" name="Oval 1320">
                      <a:extLst>
                        <a:ext uri="{FF2B5EF4-FFF2-40B4-BE49-F238E27FC236}">
                          <a16:creationId xmlns:a16="http://schemas.microsoft.com/office/drawing/2014/main" id="{CA7246A4-FD5C-4CB5-8C62-CDCC0D3290F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9" name="AutoShape 1321">
                      <a:extLst>
                        <a:ext uri="{FF2B5EF4-FFF2-40B4-BE49-F238E27FC236}">
                          <a16:creationId xmlns:a16="http://schemas.microsoft.com/office/drawing/2014/main" id="{E73A9AD4-9119-4EAB-BD7B-8253648804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0" name="Group 1322">
                    <a:extLst>
                      <a:ext uri="{FF2B5EF4-FFF2-40B4-BE49-F238E27FC236}">
                        <a16:creationId xmlns:a16="http://schemas.microsoft.com/office/drawing/2014/main" id="{6DFBBA83-39B7-4971-8242-1862234E76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71" name="Oval 1323">
                      <a:extLst>
                        <a:ext uri="{FF2B5EF4-FFF2-40B4-BE49-F238E27FC236}">
                          <a16:creationId xmlns:a16="http://schemas.microsoft.com/office/drawing/2014/main" id="{90945953-ED86-44AD-8E98-0D2C7FD63B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2" name="AutoShape 1324">
                      <a:extLst>
                        <a:ext uri="{FF2B5EF4-FFF2-40B4-BE49-F238E27FC236}">
                          <a16:creationId xmlns:a16="http://schemas.microsoft.com/office/drawing/2014/main" id="{E440A605-3C9B-4355-ACA5-0809872598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73" name="Group 1325">
                  <a:extLst>
                    <a:ext uri="{FF2B5EF4-FFF2-40B4-BE49-F238E27FC236}">
                      <a16:creationId xmlns:a16="http://schemas.microsoft.com/office/drawing/2014/main" id="{7AC8ECA5-3565-42E6-9A4D-2CEFF245F0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1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74" name="AutoShape 1326">
                    <a:extLst>
                      <a:ext uri="{FF2B5EF4-FFF2-40B4-BE49-F238E27FC236}">
                        <a16:creationId xmlns:a16="http://schemas.microsoft.com/office/drawing/2014/main" id="{D0538F9C-2151-4AEB-8C34-1B2E4FA3AE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75" name="Freeform 1327">
                    <a:extLst>
                      <a:ext uri="{FF2B5EF4-FFF2-40B4-BE49-F238E27FC236}">
                        <a16:creationId xmlns:a16="http://schemas.microsoft.com/office/drawing/2014/main" id="{0CBE1EE5-B70D-4E51-A6C4-B7CC53C4A1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76" name="Group 1328">
                    <a:extLst>
                      <a:ext uri="{FF2B5EF4-FFF2-40B4-BE49-F238E27FC236}">
                        <a16:creationId xmlns:a16="http://schemas.microsoft.com/office/drawing/2014/main" id="{6E48B4F5-A12A-45AA-B9A8-33896DDCCA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77" name="Rectangle 1329">
                      <a:extLst>
                        <a:ext uri="{FF2B5EF4-FFF2-40B4-BE49-F238E27FC236}">
                          <a16:creationId xmlns:a16="http://schemas.microsoft.com/office/drawing/2014/main" id="{754DFAE7-E8E9-4FAF-8CDC-52425580BF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78" name="Rectangle 1330">
                      <a:extLst>
                        <a:ext uri="{FF2B5EF4-FFF2-40B4-BE49-F238E27FC236}">
                          <a16:creationId xmlns:a16="http://schemas.microsoft.com/office/drawing/2014/main" id="{D835B2E2-029D-459A-8B18-A90D7B9F6B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79" name="Group 1331">
                    <a:extLst>
                      <a:ext uri="{FF2B5EF4-FFF2-40B4-BE49-F238E27FC236}">
                        <a16:creationId xmlns:a16="http://schemas.microsoft.com/office/drawing/2014/main" id="{239B9D4A-0B2F-4DC9-951D-C6758996D5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80" name="Oval 1332">
                      <a:extLst>
                        <a:ext uri="{FF2B5EF4-FFF2-40B4-BE49-F238E27FC236}">
                          <a16:creationId xmlns:a16="http://schemas.microsoft.com/office/drawing/2014/main" id="{7D9A7363-7BE4-4A22-9E59-10E35CDBFC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1" name="AutoShape 1333">
                      <a:extLst>
                        <a:ext uri="{FF2B5EF4-FFF2-40B4-BE49-F238E27FC236}">
                          <a16:creationId xmlns:a16="http://schemas.microsoft.com/office/drawing/2014/main" id="{F5CAE624-FE2D-4C20-A666-3EB48E9AC3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82" name="Group 1334">
                    <a:extLst>
                      <a:ext uri="{FF2B5EF4-FFF2-40B4-BE49-F238E27FC236}">
                        <a16:creationId xmlns:a16="http://schemas.microsoft.com/office/drawing/2014/main" id="{CAD81201-9CA8-4FFB-B3F3-07F893D90E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83" name="Oval 1335">
                      <a:extLst>
                        <a:ext uri="{FF2B5EF4-FFF2-40B4-BE49-F238E27FC236}">
                          <a16:creationId xmlns:a16="http://schemas.microsoft.com/office/drawing/2014/main" id="{1A52D0A6-A3C2-41BF-91C5-285ED9F688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4" name="AutoShape 1336">
                      <a:extLst>
                        <a:ext uri="{FF2B5EF4-FFF2-40B4-BE49-F238E27FC236}">
                          <a16:creationId xmlns:a16="http://schemas.microsoft.com/office/drawing/2014/main" id="{F4C238D3-365E-40DC-BEBF-BBF9306CA6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85" name="Group 1337">
                  <a:extLst>
                    <a:ext uri="{FF2B5EF4-FFF2-40B4-BE49-F238E27FC236}">
                      <a16:creationId xmlns:a16="http://schemas.microsoft.com/office/drawing/2014/main" id="{C0AC3385-ED63-45BB-ABCC-7B88F90C5B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06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86" name="AutoShape 1338">
                    <a:extLst>
                      <a:ext uri="{FF2B5EF4-FFF2-40B4-BE49-F238E27FC236}">
                        <a16:creationId xmlns:a16="http://schemas.microsoft.com/office/drawing/2014/main" id="{69596EB3-886C-4911-8BDE-6C5E60AC3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87" name="Freeform 1339">
                    <a:extLst>
                      <a:ext uri="{FF2B5EF4-FFF2-40B4-BE49-F238E27FC236}">
                        <a16:creationId xmlns:a16="http://schemas.microsoft.com/office/drawing/2014/main" id="{6C5BCF84-1D42-40CE-A39B-6DBF3389B2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988" name="Group 1340">
                    <a:extLst>
                      <a:ext uri="{FF2B5EF4-FFF2-40B4-BE49-F238E27FC236}">
                        <a16:creationId xmlns:a16="http://schemas.microsoft.com/office/drawing/2014/main" id="{C920FFCA-8024-41A3-AB89-FCA7A579443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8989" name="Rectangle 1341">
                      <a:extLst>
                        <a:ext uri="{FF2B5EF4-FFF2-40B4-BE49-F238E27FC236}">
                          <a16:creationId xmlns:a16="http://schemas.microsoft.com/office/drawing/2014/main" id="{9E8CD6F2-6067-4086-A6FC-7DADEB8C7A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90" name="Rectangle 1342">
                      <a:extLst>
                        <a:ext uri="{FF2B5EF4-FFF2-40B4-BE49-F238E27FC236}">
                          <a16:creationId xmlns:a16="http://schemas.microsoft.com/office/drawing/2014/main" id="{142F6FCF-5888-4935-868D-05524D5C4E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91" name="Group 1343">
                    <a:extLst>
                      <a:ext uri="{FF2B5EF4-FFF2-40B4-BE49-F238E27FC236}">
                        <a16:creationId xmlns:a16="http://schemas.microsoft.com/office/drawing/2014/main" id="{FE530FF2-8903-4256-A353-BD6CE1AD77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92" name="Oval 1344">
                      <a:extLst>
                        <a:ext uri="{FF2B5EF4-FFF2-40B4-BE49-F238E27FC236}">
                          <a16:creationId xmlns:a16="http://schemas.microsoft.com/office/drawing/2014/main" id="{A80357EF-96C1-4C7E-B8C2-526F032782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93" name="AutoShape 1345">
                      <a:extLst>
                        <a:ext uri="{FF2B5EF4-FFF2-40B4-BE49-F238E27FC236}">
                          <a16:creationId xmlns:a16="http://schemas.microsoft.com/office/drawing/2014/main" id="{A75A7CFB-7F71-4886-8598-1AB1918CA5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94" name="Group 1346">
                    <a:extLst>
                      <a:ext uri="{FF2B5EF4-FFF2-40B4-BE49-F238E27FC236}">
                        <a16:creationId xmlns:a16="http://schemas.microsoft.com/office/drawing/2014/main" id="{EDB822DB-3EA4-4335-B479-313A5B4D37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8995" name="Oval 1347">
                      <a:extLst>
                        <a:ext uri="{FF2B5EF4-FFF2-40B4-BE49-F238E27FC236}">
                          <a16:creationId xmlns:a16="http://schemas.microsoft.com/office/drawing/2014/main" id="{F7ACC7F8-3E75-441D-8142-66599C6C7E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96" name="AutoShape 1348">
                      <a:extLst>
                        <a:ext uri="{FF2B5EF4-FFF2-40B4-BE49-F238E27FC236}">
                          <a16:creationId xmlns:a16="http://schemas.microsoft.com/office/drawing/2014/main" id="{78ED3D73-B84F-4C09-BD19-5C8A723525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97" name="Group 1349">
                  <a:extLst>
                    <a:ext uri="{FF2B5EF4-FFF2-40B4-BE49-F238E27FC236}">
                      <a16:creationId xmlns:a16="http://schemas.microsoft.com/office/drawing/2014/main" id="{2947275F-73D1-4177-91D1-9C2B4D678C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97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8998" name="AutoShape 1350">
                    <a:extLst>
                      <a:ext uri="{FF2B5EF4-FFF2-40B4-BE49-F238E27FC236}">
                        <a16:creationId xmlns:a16="http://schemas.microsoft.com/office/drawing/2014/main" id="{5F109D57-DA82-4C35-8D80-C66017FEBA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99" name="Freeform 1351">
                    <a:extLst>
                      <a:ext uri="{FF2B5EF4-FFF2-40B4-BE49-F238E27FC236}">
                        <a16:creationId xmlns:a16="http://schemas.microsoft.com/office/drawing/2014/main" id="{2D015E5E-936D-4D5E-8B2E-E6573599A3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00" name="Group 1352">
                    <a:extLst>
                      <a:ext uri="{FF2B5EF4-FFF2-40B4-BE49-F238E27FC236}">
                        <a16:creationId xmlns:a16="http://schemas.microsoft.com/office/drawing/2014/main" id="{2AB1C3E3-C642-4046-8F31-D8AF998713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01" name="Rectangle 1353">
                      <a:extLst>
                        <a:ext uri="{FF2B5EF4-FFF2-40B4-BE49-F238E27FC236}">
                          <a16:creationId xmlns:a16="http://schemas.microsoft.com/office/drawing/2014/main" id="{EC46B94F-F126-46C3-9332-3834BAAFBB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02" name="Rectangle 1354">
                      <a:extLst>
                        <a:ext uri="{FF2B5EF4-FFF2-40B4-BE49-F238E27FC236}">
                          <a16:creationId xmlns:a16="http://schemas.microsoft.com/office/drawing/2014/main" id="{225E2689-E36B-46DE-82EE-ABA817021F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03" name="Group 1355">
                    <a:extLst>
                      <a:ext uri="{FF2B5EF4-FFF2-40B4-BE49-F238E27FC236}">
                        <a16:creationId xmlns:a16="http://schemas.microsoft.com/office/drawing/2014/main" id="{634F23C8-4F02-4A2B-87EA-9291FE6BFC8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04" name="Oval 1356">
                      <a:extLst>
                        <a:ext uri="{FF2B5EF4-FFF2-40B4-BE49-F238E27FC236}">
                          <a16:creationId xmlns:a16="http://schemas.microsoft.com/office/drawing/2014/main" id="{DAE5D9B0-F8BC-4B65-B91D-4EA217118C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05" name="AutoShape 1357">
                      <a:extLst>
                        <a:ext uri="{FF2B5EF4-FFF2-40B4-BE49-F238E27FC236}">
                          <a16:creationId xmlns:a16="http://schemas.microsoft.com/office/drawing/2014/main" id="{AAC40F09-03AF-43E2-A797-7ED06A5068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06" name="Group 1358">
                    <a:extLst>
                      <a:ext uri="{FF2B5EF4-FFF2-40B4-BE49-F238E27FC236}">
                        <a16:creationId xmlns:a16="http://schemas.microsoft.com/office/drawing/2014/main" id="{CF4586B6-1349-4B3E-AD03-6B482DB22C6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07" name="Oval 1359">
                      <a:extLst>
                        <a:ext uri="{FF2B5EF4-FFF2-40B4-BE49-F238E27FC236}">
                          <a16:creationId xmlns:a16="http://schemas.microsoft.com/office/drawing/2014/main" id="{20DEB0D1-F98F-4BDC-96CA-7E073956DE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08" name="AutoShape 1360">
                      <a:extLst>
                        <a:ext uri="{FF2B5EF4-FFF2-40B4-BE49-F238E27FC236}">
                          <a16:creationId xmlns:a16="http://schemas.microsoft.com/office/drawing/2014/main" id="{A3CEB41E-6DAB-41FA-9CBB-C673F827CD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09" name="Group 1361">
                  <a:extLst>
                    <a:ext uri="{FF2B5EF4-FFF2-40B4-BE49-F238E27FC236}">
                      <a16:creationId xmlns:a16="http://schemas.microsoft.com/office/drawing/2014/main" id="{57C8C100-17BF-4CA5-8294-42760E4F24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88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10" name="AutoShape 1362">
                    <a:extLst>
                      <a:ext uri="{FF2B5EF4-FFF2-40B4-BE49-F238E27FC236}">
                        <a16:creationId xmlns:a16="http://schemas.microsoft.com/office/drawing/2014/main" id="{0EF06E00-A443-4C93-9B88-784D5E5F86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11" name="Freeform 1363">
                    <a:extLst>
                      <a:ext uri="{FF2B5EF4-FFF2-40B4-BE49-F238E27FC236}">
                        <a16:creationId xmlns:a16="http://schemas.microsoft.com/office/drawing/2014/main" id="{9508674D-E197-486D-B5B0-760F9C85DC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12" name="Group 1364">
                    <a:extLst>
                      <a:ext uri="{FF2B5EF4-FFF2-40B4-BE49-F238E27FC236}">
                        <a16:creationId xmlns:a16="http://schemas.microsoft.com/office/drawing/2014/main" id="{445C9318-B8B1-4FAE-A09D-ECBC00EB67E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13" name="Rectangle 1365">
                      <a:extLst>
                        <a:ext uri="{FF2B5EF4-FFF2-40B4-BE49-F238E27FC236}">
                          <a16:creationId xmlns:a16="http://schemas.microsoft.com/office/drawing/2014/main" id="{7F183F64-3BF4-41BE-AC53-17863C794F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14" name="Rectangle 1366">
                      <a:extLst>
                        <a:ext uri="{FF2B5EF4-FFF2-40B4-BE49-F238E27FC236}">
                          <a16:creationId xmlns:a16="http://schemas.microsoft.com/office/drawing/2014/main" id="{B631D880-2F52-4A4E-B69D-59433D830F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15" name="Group 1367">
                    <a:extLst>
                      <a:ext uri="{FF2B5EF4-FFF2-40B4-BE49-F238E27FC236}">
                        <a16:creationId xmlns:a16="http://schemas.microsoft.com/office/drawing/2014/main" id="{64CC2A33-B727-4556-8ECC-9C235738A3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16" name="Oval 1368">
                      <a:extLst>
                        <a:ext uri="{FF2B5EF4-FFF2-40B4-BE49-F238E27FC236}">
                          <a16:creationId xmlns:a16="http://schemas.microsoft.com/office/drawing/2014/main" id="{B099741F-3267-4014-976D-7E1FAB50B4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17" name="AutoShape 1369">
                      <a:extLst>
                        <a:ext uri="{FF2B5EF4-FFF2-40B4-BE49-F238E27FC236}">
                          <a16:creationId xmlns:a16="http://schemas.microsoft.com/office/drawing/2014/main" id="{A0A97AA6-80E2-475C-8C03-55D3DB84DB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18" name="Group 1370">
                    <a:extLst>
                      <a:ext uri="{FF2B5EF4-FFF2-40B4-BE49-F238E27FC236}">
                        <a16:creationId xmlns:a16="http://schemas.microsoft.com/office/drawing/2014/main" id="{BB0DAD12-00A4-4ADD-BDE6-7BD9B81500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19" name="Oval 1371">
                      <a:extLst>
                        <a:ext uri="{FF2B5EF4-FFF2-40B4-BE49-F238E27FC236}">
                          <a16:creationId xmlns:a16="http://schemas.microsoft.com/office/drawing/2014/main" id="{6686E4A7-76C7-469A-B736-2ACD8C9EEA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20" name="AutoShape 1372">
                      <a:extLst>
                        <a:ext uri="{FF2B5EF4-FFF2-40B4-BE49-F238E27FC236}">
                          <a16:creationId xmlns:a16="http://schemas.microsoft.com/office/drawing/2014/main" id="{A79E1472-5EEB-4E14-AF76-EB62CDA7F9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21" name="Group 1373">
                  <a:extLst>
                    <a:ext uri="{FF2B5EF4-FFF2-40B4-BE49-F238E27FC236}">
                      <a16:creationId xmlns:a16="http://schemas.microsoft.com/office/drawing/2014/main" id="{61F39768-365A-45D3-A8B3-5F9C9CA80D4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78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22" name="AutoShape 1374">
                    <a:extLst>
                      <a:ext uri="{FF2B5EF4-FFF2-40B4-BE49-F238E27FC236}">
                        <a16:creationId xmlns:a16="http://schemas.microsoft.com/office/drawing/2014/main" id="{79A17424-3926-4227-B9EB-D27A2374C2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23" name="Freeform 1375">
                    <a:extLst>
                      <a:ext uri="{FF2B5EF4-FFF2-40B4-BE49-F238E27FC236}">
                        <a16:creationId xmlns:a16="http://schemas.microsoft.com/office/drawing/2014/main" id="{9B268361-FA31-48B9-A82A-973177FB18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24" name="Group 1376">
                    <a:extLst>
                      <a:ext uri="{FF2B5EF4-FFF2-40B4-BE49-F238E27FC236}">
                        <a16:creationId xmlns:a16="http://schemas.microsoft.com/office/drawing/2014/main" id="{AAABA1D7-6258-4032-936B-66E70049206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25" name="Rectangle 1377">
                      <a:extLst>
                        <a:ext uri="{FF2B5EF4-FFF2-40B4-BE49-F238E27FC236}">
                          <a16:creationId xmlns:a16="http://schemas.microsoft.com/office/drawing/2014/main" id="{A0FCC1F9-9CA1-48F2-BC07-C0215BF757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26" name="Rectangle 1378">
                      <a:extLst>
                        <a:ext uri="{FF2B5EF4-FFF2-40B4-BE49-F238E27FC236}">
                          <a16:creationId xmlns:a16="http://schemas.microsoft.com/office/drawing/2014/main" id="{158FCF6B-EA7C-4410-B2A9-249138C6AE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27" name="Group 1379">
                    <a:extLst>
                      <a:ext uri="{FF2B5EF4-FFF2-40B4-BE49-F238E27FC236}">
                        <a16:creationId xmlns:a16="http://schemas.microsoft.com/office/drawing/2014/main" id="{21FDEF93-43DB-49D5-B3CB-96CA7C53FB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28" name="Oval 1380">
                      <a:extLst>
                        <a:ext uri="{FF2B5EF4-FFF2-40B4-BE49-F238E27FC236}">
                          <a16:creationId xmlns:a16="http://schemas.microsoft.com/office/drawing/2014/main" id="{6E648B42-7604-46CD-AA48-A3388E1EB6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29" name="AutoShape 1381">
                      <a:extLst>
                        <a:ext uri="{FF2B5EF4-FFF2-40B4-BE49-F238E27FC236}">
                          <a16:creationId xmlns:a16="http://schemas.microsoft.com/office/drawing/2014/main" id="{32618032-4333-46E0-86EA-25B434D367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30" name="Group 1382">
                    <a:extLst>
                      <a:ext uri="{FF2B5EF4-FFF2-40B4-BE49-F238E27FC236}">
                        <a16:creationId xmlns:a16="http://schemas.microsoft.com/office/drawing/2014/main" id="{E118AB9C-8173-476A-8C32-977A287D4A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31" name="Oval 1383">
                      <a:extLst>
                        <a:ext uri="{FF2B5EF4-FFF2-40B4-BE49-F238E27FC236}">
                          <a16:creationId xmlns:a16="http://schemas.microsoft.com/office/drawing/2014/main" id="{D7B78BF5-9F7C-4DD1-8C61-15CC0D7BC5D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32" name="AutoShape 1384">
                      <a:extLst>
                        <a:ext uri="{FF2B5EF4-FFF2-40B4-BE49-F238E27FC236}">
                          <a16:creationId xmlns:a16="http://schemas.microsoft.com/office/drawing/2014/main" id="{8B6B1852-8850-4D78-B2E9-B634CDCFA3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33" name="Group 1385">
                  <a:extLst>
                    <a:ext uri="{FF2B5EF4-FFF2-40B4-BE49-F238E27FC236}">
                      <a16:creationId xmlns:a16="http://schemas.microsoft.com/office/drawing/2014/main" id="{075D3E3F-6AD7-48F1-8965-BBDAADA093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69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34" name="AutoShape 1386">
                    <a:extLst>
                      <a:ext uri="{FF2B5EF4-FFF2-40B4-BE49-F238E27FC236}">
                        <a16:creationId xmlns:a16="http://schemas.microsoft.com/office/drawing/2014/main" id="{0ADDFB9D-09B9-490F-B23B-E3199E54C7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35" name="Freeform 1387">
                    <a:extLst>
                      <a:ext uri="{FF2B5EF4-FFF2-40B4-BE49-F238E27FC236}">
                        <a16:creationId xmlns:a16="http://schemas.microsoft.com/office/drawing/2014/main" id="{7D66D9BF-0483-4B78-AA1A-A17225A29B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36" name="Group 1388">
                    <a:extLst>
                      <a:ext uri="{FF2B5EF4-FFF2-40B4-BE49-F238E27FC236}">
                        <a16:creationId xmlns:a16="http://schemas.microsoft.com/office/drawing/2014/main" id="{3CE84B18-F8C6-4524-8002-DF6CB362F79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37" name="Rectangle 1389">
                      <a:extLst>
                        <a:ext uri="{FF2B5EF4-FFF2-40B4-BE49-F238E27FC236}">
                          <a16:creationId xmlns:a16="http://schemas.microsoft.com/office/drawing/2014/main" id="{4BC7225D-C01F-429B-892C-E8FD603C17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38" name="Rectangle 1390">
                      <a:extLst>
                        <a:ext uri="{FF2B5EF4-FFF2-40B4-BE49-F238E27FC236}">
                          <a16:creationId xmlns:a16="http://schemas.microsoft.com/office/drawing/2014/main" id="{77C624B8-DCD5-476A-ABB9-9D137FDA2A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39" name="Group 1391">
                    <a:extLst>
                      <a:ext uri="{FF2B5EF4-FFF2-40B4-BE49-F238E27FC236}">
                        <a16:creationId xmlns:a16="http://schemas.microsoft.com/office/drawing/2014/main" id="{6F5614D6-D595-4CF0-B80C-20E328C7CB6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40" name="Oval 1392">
                      <a:extLst>
                        <a:ext uri="{FF2B5EF4-FFF2-40B4-BE49-F238E27FC236}">
                          <a16:creationId xmlns:a16="http://schemas.microsoft.com/office/drawing/2014/main" id="{B2D4DF55-54EF-417D-A4B4-CB344DE2D3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41" name="AutoShape 1393">
                      <a:extLst>
                        <a:ext uri="{FF2B5EF4-FFF2-40B4-BE49-F238E27FC236}">
                          <a16:creationId xmlns:a16="http://schemas.microsoft.com/office/drawing/2014/main" id="{B3D051CC-A969-4496-95C7-95A9BADC01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42" name="Group 1394">
                    <a:extLst>
                      <a:ext uri="{FF2B5EF4-FFF2-40B4-BE49-F238E27FC236}">
                        <a16:creationId xmlns:a16="http://schemas.microsoft.com/office/drawing/2014/main" id="{CEAB3A16-401C-433D-A01C-B02F4BBE30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43" name="Oval 1395">
                      <a:extLst>
                        <a:ext uri="{FF2B5EF4-FFF2-40B4-BE49-F238E27FC236}">
                          <a16:creationId xmlns:a16="http://schemas.microsoft.com/office/drawing/2014/main" id="{795AF7A6-26E4-4D23-AE38-EB90E1086C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44" name="AutoShape 1396">
                      <a:extLst>
                        <a:ext uri="{FF2B5EF4-FFF2-40B4-BE49-F238E27FC236}">
                          <a16:creationId xmlns:a16="http://schemas.microsoft.com/office/drawing/2014/main" id="{30B1BAF9-61D0-45FC-885B-A8A387B2A6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45" name="Group 1397">
                  <a:extLst>
                    <a:ext uri="{FF2B5EF4-FFF2-40B4-BE49-F238E27FC236}">
                      <a16:creationId xmlns:a16="http://schemas.microsoft.com/office/drawing/2014/main" id="{4E6BF66B-D458-4E4F-9C4E-D6F2B3F8E7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61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46" name="AutoShape 1398">
                    <a:extLst>
                      <a:ext uri="{FF2B5EF4-FFF2-40B4-BE49-F238E27FC236}">
                        <a16:creationId xmlns:a16="http://schemas.microsoft.com/office/drawing/2014/main" id="{74F719D5-68E0-4066-A4E5-892E36F8F1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47" name="Freeform 1399">
                    <a:extLst>
                      <a:ext uri="{FF2B5EF4-FFF2-40B4-BE49-F238E27FC236}">
                        <a16:creationId xmlns:a16="http://schemas.microsoft.com/office/drawing/2014/main" id="{1F12A32D-F656-47F2-8CFA-2F807D5655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48" name="Group 1400">
                    <a:extLst>
                      <a:ext uri="{FF2B5EF4-FFF2-40B4-BE49-F238E27FC236}">
                        <a16:creationId xmlns:a16="http://schemas.microsoft.com/office/drawing/2014/main" id="{36663A2B-EC3C-4864-B1B9-38B309A16EE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49" name="Rectangle 1401">
                      <a:extLst>
                        <a:ext uri="{FF2B5EF4-FFF2-40B4-BE49-F238E27FC236}">
                          <a16:creationId xmlns:a16="http://schemas.microsoft.com/office/drawing/2014/main" id="{EFB8CBE9-EB32-4953-A084-7A9AE428A3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50" name="Rectangle 1402">
                      <a:extLst>
                        <a:ext uri="{FF2B5EF4-FFF2-40B4-BE49-F238E27FC236}">
                          <a16:creationId xmlns:a16="http://schemas.microsoft.com/office/drawing/2014/main" id="{4BF847EF-9136-407C-8CCF-C6BA85A9DA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51" name="Group 1403">
                    <a:extLst>
                      <a:ext uri="{FF2B5EF4-FFF2-40B4-BE49-F238E27FC236}">
                        <a16:creationId xmlns:a16="http://schemas.microsoft.com/office/drawing/2014/main" id="{5D14D5CF-6B19-4F39-B6D2-945382491D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52" name="Oval 1404">
                      <a:extLst>
                        <a:ext uri="{FF2B5EF4-FFF2-40B4-BE49-F238E27FC236}">
                          <a16:creationId xmlns:a16="http://schemas.microsoft.com/office/drawing/2014/main" id="{327DFBF2-697F-4A8D-8E62-6BD0BADFDB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53" name="AutoShape 1405">
                      <a:extLst>
                        <a:ext uri="{FF2B5EF4-FFF2-40B4-BE49-F238E27FC236}">
                          <a16:creationId xmlns:a16="http://schemas.microsoft.com/office/drawing/2014/main" id="{47084185-F102-4328-9C87-6FFA84F8BC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54" name="Group 1406">
                    <a:extLst>
                      <a:ext uri="{FF2B5EF4-FFF2-40B4-BE49-F238E27FC236}">
                        <a16:creationId xmlns:a16="http://schemas.microsoft.com/office/drawing/2014/main" id="{E2837E6D-68DA-4B5B-A90F-037E6AEA95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55" name="Oval 1407">
                      <a:extLst>
                        <a:ext uri="{FF2B5EF4-FFF2-40B4-BE49-F238E27FC236}">
                          <a16:creationId xmlns:a16="http://schemas.microsoft.com/office/drawing/2014/main" id="{F96C56BE-B2C7-45E6-810A-DE1DFC96DF4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56" name="AutoShape 1408">
                      <a:extLst>
                        <a:ext uri="{FF2B5EF4-FFF2-40B4-BE49-F238E27FC236}">
                          <a16:creationId xmlns:a16="http://schemas.microsoft.com/office/drawing/2014/main" id="{D71C8A9B-38F1-4F8B-A5E0-A66C3A4904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57" name="Group 1409">
                  <a:extLst>
                    <a:ext uri="{FF2B5EF4-FFF2-40B4-BE49-F238E27FC236}">
                      <a16:creationId xmlns:a16="http://schemas.microsoft.com/office/drawing/2014/main" id="{FB7349A8-B42C-4935-B3A5-2917AF8200D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58" name="AutoShape 1410">
                    <a:extLst>
                      <a:ext uri="{FF2B5EF4-FFF2-40B4-BE49-F238E27FC236}">
                        <a16:creationId xmlns:a16="http://schemas.microsoft.com/office/drawing/2014/main" id="{11D235B5-24B4-4DB4-A1DB-21650C08E5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59" name="Freeform 1411">
                    <a:extLst>
                      <a:ext uri="{FF2B5EF4-FFF2-40B4-BE49-F238E27FC236}">
                        <a16:creationId xmlns:a16="http://schemas.microsoft.com/office/drawing/2014/main" id="{83AFEBF5-03F6-4B79-975F-10AC073900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60" name="Group 1412">
                    <a:extLst>
                      <a:ext uri="{FF2B5EF4-FFF2-40B4-BE49-F238E27FC236}">
                        <a16:creationId xmlns:a16="http://schemas.microsoft.com/office/drawing/2014/main" id="{163AC4DE-29F2-461E-8560-D5D1CDFD515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61" name="Rectangle 1413">
                      <a:extLst>
                        <a:ext uri="{FF2B5EF4-FFF2-40B4-BE49-F238E27FC236}">
                          <a16:creationId xmlns:a16="http://schemas.microsoft.com/office/drawing/2014/main" id="{90C6DF71-22C1-44CB-B7AF-4C9B850AEC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62" name="Rectangle 1414">
                      <a:extLst>
                        <a:ext uri="{FF2B5EF4-FFF2-40B4-BE49-F238E27FC236}">
                          <a16:creationId xmlns:a16="http://schemas.microsoft.com/office/drawing/2014/main" id="{68F686DC-7132-45EB-BBA8-88E2A25175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63" name="Group 1415">
                    <a:extLst>
                      <a:ext uri="{FF2B5EF4-FFF2-40B4-BE49-F238E27FC236}">
                        <a16:creationId xmlns:a16="http://schemas.microsoft.com/office/drawing/2014/main" id="{1CC5BDDE-D6B6-4C88-AB19-8CD5439AED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64" name="Oval 1416">
                      <a:extLst>
                        <a:ext uri="{FF2B5EF4-FFF2-40B4-BE49-F238E27FC236}">
                          <a16:creationId xmlns:a16="http://schemas.microsoft.com/office/drawing/2014/main" id="{4FB4994B-E9B1-4455-AAB8-33FAEB6A31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65" name="AutoShape 1417">
                      <a:extLst>
                        <a:ext uri="{FF2B5EF4-FFF2-40B4-BE49-F238E27FC236}">
                          <a16:creationId xmlns:a16="http://schemas.microsoft.com/office/drawing/2014/main" id="{DEB2E99D-9076-447A-94A6-1DBB6BFD419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66" name="Group 1418">
                    <a:extLst>
                      <a:ext uri="{FF2B5EF4-FFF2-40B4-BE49-F238E27FC236}">
                        <a16:creationId xmlns:a16="http://schemas.microsoft.com/office/drawing/2014/main" id="{5333984C-AB07-4EC3-B6C1-9F6972C4F64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67" name="Oval 1419">
                      <a:extLst>
                        <a:ext uri="{FF2B5EF4-FFF2-40B4-BE49-F238E27FC236}">
                          <a16:creationId xmlns:a16="http://schemas.microsoft.com/office/drawing/2014/main" id="{2FA83B10-F5B3-40C5-B031-B398043F91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68" name="AutoShape 1420">
                      <a:extLst>
                        <a:ext uri="{FF2B5EF4-FFF2-40B4-BE49-F238E27FC236}">
                          <a16:creationId xmlns:a16="http://schemas.microsoft.com/office/drawing/2014/main" id="{1CF8D6F6-B129-438A-B0A4-933D88A7B1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69" name="Group 1421">
                  <a:extLst>
                    <a:ext uri="{FF2B5EF4-FFF2-40B4-BE49-F238E27FC236}">
                      <a16:creationId xmlns:a16="http://schemas.microsoft.com/office/drawing/2014/main" id="{84374555-7254-48A0-A020-3D9CCC52DC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4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70" name="AutoShape 1422">
                    <a:extLst>
                      <a:ext uri="{FF2B5EF4-FFF2-40B4-BE49-F238E27FC236}">
                        <a16:creationId xmlns:a16="http://schemas.microsoft.com/office/drawing/2014/main" id="{5E241251-52A0-4AA5-9775-C77B364FF2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71" name="Freeform 1423">
                    <a:extLst>
                      <a:ext uri="{FF2B5EF4-FFF2-40B4-BE49-F238E27FC236}">
                        <a16:creationId xmlns:a16="http://schemas.microsoft.com/office/drawing/2014/main" id="{1A3AB6E2-8048-44F8-8DED-A13AA03666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72" name="Group 1424">
                    <a:extLst>
                      <a:ext uri="{FF2B5EF4-FFF2-40B4-BE49-F238E27FC236}">
                        <a16:creationId xmlns:a16="http://schemas.microsoft.com/office/drawing/2014/main" id="{8B72DB02-0C59-417B-8CB8-6B68A50B9F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73" name="Rectangle 1425">
                      <a:extLst>
                        <a:ext uri="{FF2B5EF4-FFF2-40B4-BE49-F238E27FC236}">
                          <a16:creationId xmlns:a16="http://schemas.microsoft.com/office/drawing/2014/main" id="{CB58410E-78C6-4588-9498-77E5AB8010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74" name="Rectangle 1426">
                      <a:extLst>
                        <a:ext uri="{FF2B5EF4-FFF2-40B4-BE49-F238E27FC236}">
                          <a16:creationId xmlns:a16="http://schemas.microsoft.com/office/drawing/2014/main" id="{94970074-4452-41F9-8F3E-0DE6045519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75" name="Group 1427">
                    <a:extLst>
                      <a:ext uri="{FF2B5EF4-FFF2-40B4-BE49-F238E27FC236}">
                        <a16:creationId xmlns:a16="http://schemas.microsoft.com/office/drawing/2014/main" id="{92255620-F658-4A2B-85F9-22DC59326D5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76" name="Oval 1428">
                      <a:extLst>
                        <a:ext uri="{FF2B5EF4-FFF2-40B4-BE49-F238E27FC236}">
                          <a16:creationId xmlns:a16="http://schemas.microsoft.com/office/drawing/2014/main" id="{C85FDE8A-ABC4-4E86-9853-D62A4EF058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77" name="AutoShape 1429">
                      <a:extLst>
                        <a:ext uri="{FF2B5EF4-FFF2-40B4-BE49-F238E27FC236}">
                          <a16:creationId xmlns:a16="http://schemas.microsoft.com/office/drawing/2014/main" id="{2AF0BBB7-57C1-4D1C-8DF9-1C2CCF8CEC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78" name="Group 1430">
                    <a:extLst>
                      <a:ext uri="{FF2B5EF4-FFF2-40B4-BE49-F238E27FC236}">
                        <a16:creationId xmlns:a16="http://schemas.microsoft.com/office/drawing/2014/main" id="{DAC2FC83-5EA3-4F73-9015-349430BA44E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79" name="Oval 1431">
                      <a:extLst>
                        <a:ext uri="{FF2B5EF4-FFF2-40B4-BE49-F238E27FC236}">
                          <a16:creationId xmlns:a16="http://schemas.microsoft.com/office/drawing/2014/main" id="{17CA15ED-C777-46E2-BC75-6FB98424D42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80" name="AutoShape 1432">
                      <a:extLst>
                        <a:ext uri="{FF2B5EF4-FFF2-40B4-BE49-F238E27FC236}">
                          <a16:creationId xmlns:a16="http://schemas.microsoft.com/office/drawing/2014/main" id="{5122884F-7BDA-43E8-81AF-8743F7A846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81" name="Group 1433">
                  <a:extLst>
                    <a:ext uri="{FF2B5EF4-FFF2-40B4-BE49-F238E27FC236}">
                      <a16:creationId xmlns:a16="http://schemas.microsoft.com/office/drawing/2014/main" id="{5A012671-4917-490C-82B2-3BB1306531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3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82" name="AutoShape 1434">
                    <a:extLst>
                      <a:ext uri="{FF2B5EF4-FFF2-40B4-BE49-F238E27FC236}">
                        <a16:creationId xmlns:a16="http://schemas.microsoft.com/office/drawing/2014/main" id="{EA7B565E-F7EB-416F-8A2B-D67F71B4C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83" name="Freeform 1435">
                    <a:extLst>
                      <a:ext uri="{FF2B5EF4-FFF2-40B4-BE49-F238E27FC236}">
                        <a16:creationId xmlns:a16="http://schemas.microsoft.com/office/drawing/2014/main" id="{E909C70C-5A38-4BB7-87D0-71DCAE6E66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84" name="Group 1436">
                    <a:extLst>
                      <a:ext uri="{FF2B5EF4-FFF2-40B4-BE49-F238E27FC236}">
                        <a16:creationId xmlns:a16="http://schemas.microsoft.com/office/drawing/2014/main" id="{64B17033-2E69-44C1-8E73-9A009B751A9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85" name="Rectangle 1437">
                      <a:extLst>
                        <a:ext uri="{FF2B5EF4-FFF2-40B4-BE49-F238E27FC236}">
                          <a16:creationId xmlns:a16="http://schemas.microsoft.com/office/drawing/2014/main" id="{916E5742-CF76-40CB-B93D-F04D2D7F15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86" name="Rectangle 1438">
                      <a:extLst>
                        <a:ext uri="{FF2B5EF4-FFF2-40B4-BE49-F238E27FC236}">
                          <a16:creationId xmlns:a16="http://schemas.microsoft.com/office/drawing/2014/main" id="{4BABBAE9-0A4C-4E15-B879-4A097C19959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87" name="Group 1439">
                    <a:extLst>
                      <a:ext uri="{FF2B5EF4-FFF2-40B4-BE49-F238E27FC236}">
                        <a16:creationId xmlns:a16="http://schemas.microsoft.com/office/drawing/2014/main" id="{118007BB-7A5D-44DB-8C1A-F66DA0C776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88" name="Oval 1440">
                      <a:extLst>
                        <a:ext uri="{FF2B5EF4-FFF2-40B4-BE49-F238E27FC236}">
                          <a16:creationId xmlns:a16="http://schemas.microsoft.com/office/drawing/2014/main" id="{350BCFE6-4764-4FC5-A7ED-3DF53F39E3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89" name="AutoShape 1441">
                      <a:extLst>
                        <a:ext uri="{FF2B5EF4-FFF2-40B4-BE49-F238E27FC236}">
                          <a16:creationId xmlns:a16="http://schemas.microsoft.com/office/drawing/2014/main" id="{EC58C261-8067-45CC-88A8-BF8330C062E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90" name="Group 1442">
                    <a:extLst>
                      <a:ext uri="{FF2B5EF4-FFF2-40B4-BE49-F238E27FC236}">
                        <a16:creationId xmlns:a16="http://schemas.microsoft.com/office/drawing/2014/main" id="{B0923328-B9B9-4211-B489-ADBD9C8750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091" name="Oval 1443">
                      <a:extLst>
                        <a:ext uri="{FF2B5EF4-FFF2-40B4-BE49-F238E27FC236}">
                          <a16:creationId xmlns:a16="http://schemas.microsoft.com/office/drawing/2014/main" id="{CF9B10E7-C8A3-4956-91BF-C12E6CA72F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92" name="AutoShape 1444">
                      <a:extLst>
                        <a:ext uri="{FF2B5EF4-FFF2-40B4-BE49-F238E27FC236}">
                          <a16:creationId xmlns:a16="http://schemas.microsoft.com/office/drawing/2014/main" id="{F4784D09-6653-45D3-9B32-5FFFC89A769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093" name="Group 1445">
                  <a:extLst>
                    <a:ext uri="{FF2B5EF4-FFF2-40B4-BE49-F238E27FC236}">
                      <a16:creationId xmlns:a16="http://schemas.microsoft.com/office/drawing/2014/main" id="{67B08A0E-C3DD-46DB-B41E-658147416A9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2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094" name="AutoShape 1446">
                    <a:extLst>
                      <a:ext uri="{FF2B5EF4-FFF2-40B4-BE49-F238E27FC236}">
                        <a16:creationId xmlns:a16="http://schemas.microsoft.com/office/drawing/2014/main" id="{8BBC831E-1A29-4230-A1AD-75E24B3355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95" name="Freeform 1447">
                    <a:extLst>
                      <a:ext uri="{FF2B5EF4-FFF2-40B4-BE49-F238E27FC236}">
                        <a16:creationId xmlns:a16="http://schemas.microsoft.com/office/drawing/2014/main" id="{2E7B86D8-E0D8-449E-9E4C-2A48325D31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096" name="Group 1448">
                    <a:extLst>
                      <a:ext uri="{FF2B5EF4-FFF2-40B4-BE49-F238E27FC236}">
                        <a16:creationId xmlns:a16="http://schemas.microsoft.com/office/drawing/2014/main" id="{D660738E-3212-4ED2-857A-E8BF0EDE5B1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097" name="Rectangle 1449">
                      <a:extLst>
                        <a:ext uri="{FF2B5EF4-FFF2-40B4-BE49-F238E27FC236}">
                          <a16:creationId xmlns:a16="http://schemas.microsoft.com/office/drawing/2014/main" id="{C61502D4-31E6-4915-B95B-4CB7013296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98" name="Rectangle 1450">
                      <a:extLst>
                        <a:ext uri="{FF2B5EF4-FFF2-40B4-BE49-F238E27FC236}">
                          <a16:creationId xmlns:a16="http://schemas.microsoft.com/office/drawing/2014/main" id="{E2657E0E-DFA7-4993-ADE4-873F02C352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99" name="Group 1451">
                    <a:extLst>
                      <a:ext uri="{FF2B5EF4-FFF2-40B4-BE49-F238E27FC236}">
                        <a16:creationId xmlns:a16="http://schemas.microsoft.com/office/drawing/2014/main" id="{73BE107A-59BA-4F0D-9081-D9C12583DE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00" name="Oval 1452">
                      <a:extLst>
                        <a:ext uri="{FF2B5EF4-FFF2-40B4-BE49-F238E27FC236}">
                          <a16:creationId xmlns:a16="http://schemas.microsoft.com/office/drawing/2014/main" id="{1DC227DA-FAB2-4335-A158-1D42460002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01" name="AutoShape 1453">
                      <a:extLst>
                        <a:ext uri="{FF2B5EF4-FFF2-40B4-BE49-F238E27FC236}">
                          <a16:creationId xmlns:a16="http://schemas.microsoft.com/office/drawing/2014/main" id="{6CF8E42F-A499-4859-967B-F1243AA50F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02" name="Group 1454">
                    <a:extLst>
                      <a:ext uri="{FF2B5EF4-FFF2-40B4-BE49-F238E27FC236}">
                        <a16:creationId xmlns:a16="http://schemas.microsoft.com/office/drawing/2014/main" id="{B662F6B3-AEAC-49F0-AACA-859191A8E6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03" name="Oval 1455">
                      <a:extLst>
                        <a:ext uri="{FF2B5EF4-FFF2-40B4-BE49-F238E27FC236}">
                          <a16:creationId xmlns:a16="http://schemas.microsoft.com/office/drawing/2014/main" id="{ECE70145-45B4-48EC-A429-A46E2F5E5C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04" name="AutoShape 1456">
                      <a:extLst>
                        <a:ext uri="{FF2B5EF4-FFF2-40B4-BE49-F238E27FC236}">
                          <a16:creationId xmlns:a16="http://schemas.microsoft.com/office/drawing/2014/main" id="{1B9B4468-26A9-4850-9EC4-FB9A704AFF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05" name="Group 1457">
                  <a:extLst>
                    <a:ext uri="{FF2B5EF4-FFF2-40B4-BE49-F238E27FC236}">
                      <a16:creationId xmlns:a16="http://schemas.microsoft.com/office/drawing/2014/main" id="{26A59E0A-91A0-4F8F-A96B-67AA6543FE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1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06" name="AutoShape 1458">
                    <a:extLst>
                      <a:ext uri="{FF2B5EF4-FFF2-40B4-BE49-F238E27FC236}">
                        <a16:creationId xmlns:a16="http://schemas.microsoft.com/office/drawing/2014/main" id="{7B71B05A-D44A-4121-8807-D22549C53D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07" name="Freeform 1459">
                    <a:extLst>
                      <a:ext uri="{FF2B5EF4-FFF2-40B4-BE49-F238E27FC236}">
                        <a16:creationId xmlns:a16="http://schemas.microsoft.com/office/drawing/2014/main" id="{5B0AE2CA-E109-41EC-AE91-1B6F9A5EBB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08" name="Group 1460">
                    <a:extLst>
                      <a:ext uri="{FF2B5EF4-FFF2-40B4-BE49-F238E27FC236}">
                        <a16:creationId xmlns:a16="http://schemas.microsoft.com/office/drawing/2014/main" id="{38070844-5FC2-40A9-956F-80BB1B2379E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09" name="Rectangle 1461">
                      <a:extLst>
                        <a:ext uri="{FF2B5EF4-FFF2-40B4-BE49-F238E27FC236}">
                          <a16:creationId xmlns:a16="http://schemas.microsoft.com/office/drawing/2014/main" id="{38E1794D-A5E4-4524-8B96-484B2C0666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10" name="Rectangle 1462">
                      <a:extLst>
                        <a:ext uri="{FF2B5EF4-FFF2-40B4-BE49-F238E27FC236}">
                          <a16:creationId xmlns:a16="http://schemas.microsoft.com/office/drawing/2014/main" id="{52163CF1-A301-418E-8CD4-7FDDB1C08B4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11" name="Group 1463">
                    <a:extLst>
                      <a:ext uri="{FF2B5EF4-FFF2-40B4-BE49-F238E27FC236}">
                        <a16:creationId xmlns:a16="http://schemas.microsoft.com/office/drawing/2014/main" id="{3907B4E8-D4AB-4DFD-98F3-A0764A9ED4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12" name="Oval 1464">
                      <a:extLst>
                        <a:ext uri="{FF2B5EF4-FFF2-40B4-BE49-F238E27FC236}">
                          <a16:creationId xmlns:a16="http://schemas.microsoft.com/office/drawing/2014/main" id="{13459DEF-F199-4C2F-8334-2924583E58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13" name="AutoShape 1465">
                      <a:extLst>
                        <a:ext uri="{FF2B5EF4-FFF2-40B4-BE49-F238E27FC236}">
                          <a16:creationId xmlns:a16="http://schemas.microsoft.com/office/drawing/2014/main" id="{41E1CC28-C4E3-47BE-BAF9-CEBB21FB5B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14" name="Group 1466">
                    <a:extLst>
                      <a:ext uri="{FF2B5EF4-FFF2-40B4-BE49-F238E27FC236}">
                        <a16:creationId xmlns:a16="http://schemas.microsoft.com/office/drawing/2014/main" id="{93BE7863-2331-479A-938D-56D11B420B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15" name="Oval 1467">
                      <a:extLst>
                        <a:ext uri="{FF2B5EF4-FFF2-40B4-BE49-F238E27FC236}">
                          <a16:creationId xmlns:a16="http://schemas.microsoft.com/office/drawing/2014/main" id="{344F0E99-776A-4E7C-AB92-2B6E687860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16" name="AutoShape 1468">
                      <a:extLst>
                        <a:ext uri="{FF2B5EF4-FFF2-40B4-BE49-F238E27FC236}">
                          <a16:creationId xmlns:a16="http://schemas.microsoft.com/office/drawing/2014/main" id="{F4F07E7B-B9F2-43D8-B0B9-2447755C6F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17" name="Group 1469">
                  <a:extLst>
                    <a:ext uri="{FF2B5EF4-FFF2-40B4-BE49-F238E27FC236}">
                      <a16:creationId xmlns:a16="http://schemas.microsoft.com/office/drawing/2014/main" id="{05FE59DB-F633-43C7-950A-B9587CD025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10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18" name="AutoShape 1470">
                    <a:extLst>
                      <a:ext uri="{FF2B5EF4-FFF2-40B4-BE49-F238E27FC236}">
                        <a16:creationId xmlns:a16="http://schemas.microsoft.com/office/drawing/2014/main" id="{33646E56-38B5-42F6-8DEE-3899BAD4D4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19" name="Freeform 1471">
                    <a:extLst>
                      <a:ext uri="{FF2B5EF4-FFF2-40B4-BE49-F238E27FC236}">
                        <a16:creationId xmlns:a16="http://schemas.microsoft.com/office/drawing/2014/main" id="{D63EC1BB-4237-46A2-99C0-22FB6D89DA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20" name="Group 1472">
                    <a:extLst>
                      <a:ext uri="{FF2B5EF4-FFF2-40B4-BE49-F238E27FC236}">
                        <a16:creationId xmlns:a16="http://schemas.microsoft.com/office/drawing/2014/main" id="{E6AB4649-671F-4F86-A7FA-04217613DD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21" name="Rectangle 1473">
                      <a:extLst>
                        <a:ext uri="{FF2B5EF4-FFF2-40B4-BE49-F238E27FC236}">
                          <a16:creationId xmlns:a16="http://schemas.microsoft.com/office/drawing/2014/main" id="{602F8127-A809-40C4-BC17-03257590AFE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22" name="Rectangle 1474">
                      <a:extLst>
                        <a:ext uri="{FF2B5EF4-FFF2-40B4-BE49-F238E27FC236}">
                          <a16:creationId xmlns:a16="http://schemas.microsoft.com/office/drawing/2014/main" id="{51069232-1D83-443B-AF5A-2666293A59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23" name="Group 1475">
                    <a:extLst>
                      <a:ext uri="{FF2B5EF4-FFF2-40B4-BE49-F238E27FC236}">
                        <a16:creationId xmlns:a16="http://schemas.microsoft.com/office/drawing/2014/main" id="{9EB60AD2-F276-49DA-8DEC-2EEA371F213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24" name="Oval 1476">
                      <a:extLst>
                        <a:ext uri="{FF2B5EF4-FFF2-40B4-BE49-F238E27FC236}">
                          <a16:creationId xmlns:a16="http://schemas.microsoft.com/office/drawing/2014/main" id="{593FBF36-E7EE-43BC-997B-91C04C40918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25" name="AutoShape 1477">
                      <a:extLst>
                        <a:ext uri="{FF2B5EF4-FFF2-40B4-BE49-F238E27FC236}">
                          <a16:creationId xmlns:a16="http://schemas.microsoft.com/office/drawing/2014/main" id="{2A71CDCC-18A0-4089-899E-CCDDAF86DE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26" name="Group 1478">
                    <a:extLst>
                      <a:ext uri="{FF2B5EF4-FFF2-40B4-BE49-F238E27FC236}">
                        <a16:creationId xmlns:a16="http://schemas.microsoft.com/office/drawing/2014/main" id="{BBBAA563-1140-4AF4-A1F4-DC35B0BF992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27" name="Oval 1479">
                      <a:extLst>
                        <a:ext uri="{FF2B5EF4-FFF2-40B4-BE49-F238E27FC236}">
                          <a16:creationId xmlns:a16="http://schemas.microsoft.com/office/drawing/2014/main" id="{A56606EA-9F0E-4284-9531-0BA563EFC5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28" name="AutoShape 1480">
                      <a:extLst>
                        <a:ext uri="{FF2B5EF4-FFF2-40B4-BE49-F238E27FC236}">
                          <a16:creationId xmlns:a16="http://schemas.microsoft.com/office/drawing/2014/main" id="{649A80E9-AF17-4C95-8972-1FF93605E2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29" name="Group 1481">
                  <a:extLst>
                    <a:ext uri="{FF2B5EF4-FFF2-40B4-BE49-F238E27FC236}">
                      <a16:creationId xmlns:a16="http://schemas.microsoft.com/office/drawing/2014/main" id="{0F52F8FB-DFDB-4E3B-A88C-78A82AB722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196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30" name="AutoShape 1482">
                    <a:extLst>
                      <a:ext uri="{FF2B5EF4-FFF2-40B4-BE49-F238E27FC236}">
                        <a16:creationId xmlns:a16="http://schemas.microsoft.com/office/drawing/2014/main" id="{ADF105E2-5C6A-4D13-81D3-C7EEC469B4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31" name="Freeform 1483">
                    <a:extLst>
                      <a:ext uri="{FF2B5EF4-FFF2-40B4-BE49-F238E27FC236}">
                        <a16:creationId xmlns:a16="http://schemas.microsoft.com/office/drawing/2014/main" id="{D091B888-75A2-4D34-B6D1-A479E26EFA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32" name="Group 1484">
                    <a:extLst>
                      <a:ext uri="{FF2B5EF4-FFF2-40B4-BE49-F238E27FC236}">
                        <a16:creationId xmlns:a16="http://schemas.microsoft.com/office/drawing/2014/main" id="{2885D717-BF10-4301-A2D5-C452C3AF901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33" name="Rectangle 1485">
                      <a:extLst>
                        <a:ext uri="{FF2B5EF4-FFF2-40B4-BE49-F238E27FC236}">
                          <a16:creationId xmlns:a16="http://schemas.microsoft.com/office/drawing/2014/main" id="{F2309A01-5BCA-4452-86EF-1E976FD2F0B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34" name="Rectangle 1486">
                      <a:extLst>
                        <a:ext uri="{FF2B5EF4-FFF2-40B4-BE49-F238E27FC236}">
                          <a16:creationId xmlns:a16="http://schemas.microsoft.com/office/drawing/2014/main" id="{DC287E96-E906-4B1F-A969-A8B713B9CC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35" name="Group 1487">
                    <a:extLst>
                      <a:ext uri="{FF2B5EF4-FFF2-40B4-BE49-F238E27FC236}">
                        <a16:creationId xmlns:a16="http://schemas.microsoft.com/office/drawing/2014/main" id="{E8AC4295-D66E-4DD0-AF86-E5D952A307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36" name="Oval 1488">
                      <a:extLst>
                        <a:ext uri="{FF2B5EF4-FFF2-40B4-BE49-F238E27FC236}">
                          <a16:creationId xmlns:a16="http://schemas.microsoft.com/office/drawing/2014/main" id="{808545AA-EE20-4911-97DA-3F13D3DFB9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37" name="AutoShape 1489">
                      <a:extLst>
                        <a:ext uri="{FF2B5EF4-FFF2-40B4-BE49-F238E27FC236}">
                          <a16:creationId xmlns:a16="http://schemas.microsoft.com/office/drawing/2014/main" id="{F89AEC4D-DB28-489F-817C-47D1690A79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38" name="Group 1490">
                    <a:extLst>
                      <a:ext uri="{FF2B5EF4-FFF2-40B4-BE49-F238E27FC236}">
                        <a16:creationId xmlns:a16="http://schemas.microsoft.com/office/drawing/2014/main" id="{987A1AC6-CFC3-4A31-80E0-9026BA1647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39" name="Oval 1491">
                      <a:extLst>
                        <a:ext uri="{FF2B5EF4-FFF2-40B4-BE49-F238E27FC236}">
                          <a16:creationId xmlns:a16="http://schemas.microsoft.com/office/drawing/2014/main" id="{5B0828C0-4CCB-4425-98FF-CD57DC2EC3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40" name="AutoShape 1492">
                      <a:extLst>
                        <a:ext uri="{FF2B5EF4-FFF2-40B4-BE49-F238E27FC236}">
                          <a16:creationId xmlns:a16="http://schemas.microsoft.com/office/drawing/2014/main" id="{E9AA51D5-8248-42BF-9B38-942CA05559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9141" name="Group 1493">
                <a:extLst>
                  <a:ext uri="{FF2B5EF4-FFF2-40B4-BE49-F238E27FC236}">
                    <a16:creationId xmlns:a16="http://schemas.microsoft.com/office/drawing/2014/main" id="{42DED1C2-824C-4C89-A9AF-511164B3AF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2109" y="3022"/>
                <a:ext cx="2172" cy="408"/>
                <a:chOff x="2109" y="3475"/>
                <a:chExt cx="2172" cy="408"/>
              </a:xfrm>
            </p:grpSpPr>
            <p:grpSp>
              <p:nvGrpSpPr>
                <p:cNvPr id="29142" name="Group 1494">
                  <a:extLst>
                    <a:ext uri="{FF2B5EF4-FFF2-40B4-BE49-F238E27FC236}">
                      <a16:creationId xmlns:a16="http://schemas.microsoft.com/office/drawing/2014/main" id="{5192F6EC-866A-4F7E-9D7E-BABD219DAE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09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43" name="AutoShape 1495">
                    <a:extLst>
                      <a:ext uri="{FF2B5EF4-FFF2-40B4-BE49-F238E27FC236}">
                        <a16:creationId xmlns:a16="http://schemas.microsoft.com/office/drawing/2014/main" id="{33AE94EC-DE82-4C31-86BC-CB02FD0D48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44" name="Freeform 1496">
                    <a:extLst>
                      <a:ext uri="{FF2B5EF4-FFF2-40B4-BE49-F238E27FC236}">
                        <a16:creationId xmlns:a16="http://schemas.microsoft.com/office/drawing/2014/main" id="{E3EF6B1A-2E08-4B9C-A893-F5BAF1A216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45" name="Group 1497">
                    <a:extLst>
                      <a:ext uri="{FF2B5EF4-FFF2-40B4-BE49-F238E27FC236}">
                        <a16:creationId xmlns:a16="http://schemas.microsoft.com/office/drawing/2014/main" id="{4A7B6D8A-EF5C-41A8-B3AD-2FD592EA55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46" name="Rectangle 1498">
                      <a:extLst>
                        <a:ext uri="{FF2B5EF4-FFF2-40B4-BE49-F238E27FC236}">
                          <a16:creationId xmlns:a16="http://schemas.microsoft.com/office/drawing/2014/main" id="{008F44C6-2563-486B-8354-A4979744ACA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47" name="Rectangle 1499">
                      <a:extLst>
                        <a:ext uri="{FF2B5EF4-FFF2-40B4-BE49-F238E27FC236}">
                          <a16:creationId xmlns:a16="http://schemas.microsoft.com/office/drawing/2014/main" id="{2428A953-5990-4A5B-B851-C7CCED10E3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48" name="Group 1500">
                    <a:extLst>
                      <a:ext uri="{FF2B5EF4-FFF2-40B4-BE49-F238E27FC236}">
                        <a16:creationId xmlns:a16="http://schemas.microsoft.com/office/drawing/2014/main" id="{45CBA1F4-0FED-42A6-9C57-C0857E4CF3C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49" name="Oval 1501">
                      <a:extLst>
                        <a:ext uri="{FF2B5EF4-FFF2-40B4-BE49-F238E27FC236}">
                          <a16:creationId xmlns:a16="http://schemas.microsoft.com/office/drawing/2014/main" id="{346DBFC2-8D6D-47F5-BA31-36A1C861A3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50" name="AutoShape 1502">
                      <a:extLst>
                        <a:ext uri="{FF2B5EF4-FFF2-40B4-BE49-F238E27FC236}">
                          <a16:creationId xmlns:a16="http://schemas.microsoft.com/office/drawing/2014/main" id="{7C53F1E6-C4D0-4DBC-9B18-4CF4D6D871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51" name="Group 1503">
                    <a:extLst>
                      <a:ext uri="{FF2B5EF4-FFF2-40B4-BE49-F238E27FC236}">
                        <a16:creationId xmlns:a16="http://schemas.microsoft.com/office/drawing/2014/main" id="{248DB732-03F9-447C-8C1A-0B5572087B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52" name="Oval 1504">
                      <a:extLst>
                        <a:ext uri="{FF2B5EF4-FFF2-40B4-BE49-F238E27FC236}">
                          <a16:creationId xmlns:a16="http://schemas.microsoft.com/office/drawing/2014/main" id="{5B067FD6-01B3-428A-A0CA-1D06F08997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53" name="AutoShape 1505">
                      <a:extLst>
                        <a:ext uri="{FF2B5EF4-FFF2-40B4-BE49-F238E27FC236}">
                          <a16:creationId xmlns:a16="http://schemas.microsoft.com/office/drawing/2014/main" id="{15C16561-ABE3-40EF-BB1C-8974C91B48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54" name="Group 1506">
                  <a:extLst>
                    <a:ext uri="{FF2B5EF4-FFF2-40B4-BE49-F238E27FC236}">
                      <a16:creationId xmlns:a16="http://schemas.microsoft.com/office/drawing/2014/main" id="{A95960DA-E5F7-4B6E-8916-7CC451E7E3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00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55" name="AutoShape 1507">
                    <a:extLst>
                      <a:ext uri="{FF2B5EF4-FFF2-40B4-BE49-F238E27FC236}">
                        <a16:creationId xmlns:a16="http://schemas.microsoft.com/office/drawing/2014/main" id="{5F257E2E-9510-4990-A97B-DB6DE8B79A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56" name="Freeform 1508">
                    <a:extLst>
                      <a:ext uri="{FF2B5EF4-FFF2-40B4-BE49-F238E27FC236}">
                        <a16:creationId xmlns:a16="http://schemas.microsoft.com/office/drawing/2014/main" id="{7D60E578-D3F5-4EB8-8A29-F91F0512F7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57" name="Group 1509">
                    <a:extLst>
                      <a:ext uri="{FF2B5EF4-FFF2-40B4-BE49-F238E27FC236}">
                        <a16:creationId xmlns:a16="http://schemas.microsoft.com/office/drawing/2014/main" id="{6A1AECE2-C148-4CF6-B7BF-7EA3EB4739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58" name="Rectangle 1510">
                      <a:extLst>
                        <a:ext uri="{FF2B5EF4-FFF2-40B4-BE49-F238E27FC236}">
                          <a16:creationId xmlns:a16="http://schemas.microsoft.com/office/drawing/2014/main" id="{0E55E574-BBB0-434A-A072-BC73486556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59" name="Rectangle 1511">
                      <a:extLst>
                        <a:ext uri="{FF2B5EF4-FFF2-40B4-BE49-F238E27FC236}">
                          <a16:creationId xmlns:a16="http://schemas.microsoft.com/office/drawing/2014/main" id="{ABF41152-7558-4D3E-BFC4-EC76D18B67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60" name="Group 1512">
                    <a:extLst>
                      <a:ext uri="{FF2B5EF4-FFF2-40B4-BE49-F238E27FC236}">
                        <a16:creationId xmlns:a16="http://schemas.microsoft.com/office/drawing/2014/main" id="{0181E24B-08D0-4E66-B1DC-08C6A00699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61" name="Oval 1513">
                      <a:extLst>
                        <a:ext uri="{FF2B5EF4-FFF2-40B4-BE49-F238E27FC236}">
                          <a16:creationId xmlns:a16="http://schemas.microsoft.com/office/drawing/2014/main" id="{AC12D629-535B-429E-858D-A96779A45DC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62" name="AutoShape 1514">
                      <a:extLst>
                        <a:ext uri="{FF2B5EF4-FFF2-40B4-BE49-F238E27FC236}">
                          <a16:creationId xmlns:a16="http://schemas.microsoft.com/office/drawing/2014/main" id="{0A7B2D04-3BC2-4F5E-8CB2-A32714269B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63" name="Group 1515">
                    <a:extLst>
                      <a:ext uri="{FF2B5EF4-FFF2-40B4-BE49-F238E27FC236}">
                        <a16:creationId xmlns:a16="http://schemas.microsoft.com/office/drawing/2014/main" id="{6D5FE3B2-A33F-45AC-A73A-78A2FA2F56A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64" name="Oval 1516">
                      <a:extLst>
                        <a:ext uri="{FF2B5EF4-FFF2-40B4-BE49-F238E27FC236}">
                          <a16:creationId xmlns:a16="http://schemas.microsoft.com/office/drawing/2014/main" id="{3345F095-0E00-49C0-9CD4-71116FCB32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65" name="AutoShape 1517">
                      <a:extLst>
                        <a:ext uri="{FF2B5EF4-FFF2-40B4-BE49-F238E27FC236}">
                          <a16:creationId xmlns:a16="http://schemas.microsoft.com/office/drawing/2014/main" id="{EB71C5CD-8E42-49C8-8018-55BA3C1F69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66" name="Group 1518">
                  <a:extLst>
                    <a:ext uri="{FF2B5EF4-FFF2-40B4-BE49-F238E27FC236}">
                      <a16:creationId xmlns:a16="http://schemas.microsoft.com/office/drawing/2014/main" id="{28DD7F98-1748-471D-9A21-2908F5F565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0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67" name="AutoShape 1519">
                    <a:extLst>
                      <a:ext uri="{FF2B5EF4-FFF2-40B4-BE49-F238E27FC236}">
                        <a16:creationId xmlns:a16="http://schemas.microsoft.com/office/drawing/2014/main" id="{DEF90084-B4A3-4E98-8DAC-4AA92BA429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68" name="Freeform 1520">
                    <a:extLst>
                      <a:ext uri="{FF2B5EF4-FFF2-40B4-BE49-F238E27FC236}">
                        <a16:creationId xmlns:a16="http://schemas.microsoft.com/office/drawing/2014/main" id="{7B2DF1CC-1147-4D1A-8F84-F5B1D2B1DE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69" name="Group 1521">
                    <a:extLst>
                      <a:ext uri="{FF2B5EF4-FFF2-40B4-BE49-F238E27FC236}">
                        <a16:creationId xmlns:a16="http://schemas.microsoft.com/office/drawing/2014/main" id="{1519EFC0-CC9D-4B56-B4CB-0F4A26ADCF8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70" name="Rectangle 1522">
                      <a:extLst>
                        <a:ext uri="{FF2B5EF4-FFF2-40B4-BE49-F238E27FC236}">
                          <a16:creationId xmlns:a16="http://schemas.microsoft.com/office/drawing/2014/main" id="{AEDADB83-40D6-47CC-ACE1-EC79BBC48EA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71" name="Rectangle 1523">
                      <a:extLst>
                        <a:ext uri="{FF2B5EF4-FFF2-40B4-BE49-F238E27FC236}">
                          <a16:creationId xmlns:a16="http://schemas.microsoft.com/office/drawing/2014/main" id="{203D0A36-12DD-4FD2-AFBE-9DE7C5B642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72" name="Group 1524">
                    <a:extLst>
                      <a:ext uri="{FF2B5EF4-FFF2-40B4-BE49-F238E27FC236}">
                        <a16:creationId xmlns:a16="http://schemas.microsoft.com/office/drawing/2014/main" id="{F2ABE920-3207-43E3-94F2-1679C0298D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73" name="Oval 1525">
                      <a:extLst>
                        <a:ext uri="{FF2B5EF4-FFF2-40B4-BE49-F238E27FC236}">
                          <a16:creationId xmlns:a16="http://schemas.microsoft.com/office/drawing/2014/main" id="{EE0E7A5F-14EF-402C-931B-1400C7761E8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74" name="AutoShape 1526">
                      <a:extLst>
                        <a:ext uri="{FF2B5EF4-FFF2-40B4-BE49-F238E27FC236}">
                          <a16:creationId xmlns:a16="http://schemas.microsoft.com/office/drawing/2014/main" id="{9D1A39B0-2820-4813-9B7A-9FFBD5C520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75" name="Group 1527">
                    <a:extLst>
                      <a:ext uri="{FF2B5EF4-FFF2-40B4-BE49-F238E27FC236}">
                        <a16:creationId xmlns:a16="http://schemas.microsoft.com/office/drawing/2014/main" id="{52E1B11A-3D8F-46E3-838A-CCE3D00905E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76" name="Oval 1528">
                      <a:extLst>
                        <a:ext uri="{FF2B5EF4-FFF2-40B4-BE49-F238E27FC236}">
                          <a16:creationId xmlns:a16="http://schemas.microsoft.com/office/drawing/2014/main" id="{CB0CE71B-F942-4454-A393-7924085C9C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77" name="AutoShape 1529">
                      <a:extLst>
                        <a:ext uri="{FF2B5EF4-FFF2-40B4-BE49-F238E27FC236}">
                          <a16:creationId xmlns:a16="http://schemas.microsoft.com/office/drawing/2014/main" id="{6FFD8B2C-1037-414E-8A23-27C1757994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78" name="Group 1530">
                  <a:extLst>
                    <a:ext uri="{FF2B5EF4-FFF2-40B4-BE49-F238E27FC236}">
                      <a16:creationId xmlns:a16="http://schemas.microsoft.com/office/drawing/2014/main" id="{A0BA8D38-0E40-4E99-83AF-7AA51802B3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79" name="AutoShape 1531">
                    <a:extLst>
                      <a:ext uri="{FF2B5EF4-FFF2-40B4-BE49-F238E27FC236}">
                        <a16:creationId xmlns:a16="http://schemas.microsoft.com/office/drawing/2014/main" id="{BA289EC7-EB31-41D6-9CE6-A55CE431A6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80" name="Freeform 1532">
                    <a:extLst>
                      <a:ext uri="{FF2B5EF4-FFF2-40B4-BE49-F238E27FC236}">
                        <a16:creationId xmlns:a16="http://schemas.microsoft.com/office/drawing/2014/main" id="{3EFFE323-47FC-4A77-88C8-5F1A6AC4E8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81" name="Group 1533">
                    <a:extLst>
                      <a:ext uri="{FF2B5EF4-FFF2-40B4-BE49-F238E27FC236}">
                        <a16:creationId xmlns:a16="http://schemas.microsoft.com/office/drawing/2014/main" id="{084C954A-2974-45D0-865F-5FF005A216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82" name="Rectangle 1534">
                      <a:extLst>
                        <a:ext uri="{FF2B5EF4-FFF2-40B4-BE49-F238E27FC236}">
                          <a16:creationId xmlns:a16="http://schemas.microsoft.com/office/drawing/2014/main" id="{2C31F0D9-6046-472E-B1C0-934D3B8B06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83" name="Rectangle 1535">
                      <a:extLst>
                        <a:ext uri="{FF2B5EF4-FFF2-40B4-BE49-F238E27FC236}">
                          <a16:creationId xmlns:a16="http://schemas.microsoft.com/office/drawing/2014/main" id="{B150A5B8-FC28-4902-B2CA-E7B3C83937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84" name="Group 1536">
                    <a:extLst>
                      <a:ext uri="{FF2B5EF4-FFF2-40B4-BE49-F238E27FC236}">
                        <a16:creationId xmlns:a16="http://schemas.microsoft.com/office/drawing/2014/main" id="{EB364BE8-A5D0-458C-8109-D79B7F8EAC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85" name="Oval 1537">
                      <a:extLst>
                        <a:ext uri="{FF2B5EF4-FFF2-40B4-BE49-F238E27FC236}">
                          <a16:creationId xmlns:a16="http://schemas.microsoft.com/office/drawing/2014/main" id="{CE756396-9CDF-4788-96F4-02D2DB2F15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86" name="AutoShape 1538">
                      <a:extLst>
                        <a:ext uri="{FF2B5EF4-FFF2-40B4-BE49-F238E27FC236}">
                          <a16:creationId xmlns:a16="http://schemas.microsoft.com/office/drawing/2014/main" id="{AF9A905D-12FC-4BE4-9438-7C52D2EC48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87" name="Group 1539">
                    <a:extLst>
                      <a:ext uri="{FF2B5EF4-FFF2-40B4-BE49-F238E27FC236}">
                        <a16:creationId xmlns:a16="http://schemas.microsoft.com/office/drawing/2014/main" id="{25A8259F-5E3E-407A-B88D-76E1705DBC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88" name="Oval 1540">
                      <a:extLst>
                        <a:ext uri="{FF2B5EF4-FFF2-40B4-BE49-F238E27FC236}">
                          <a16:creationId xmlns:a16="http://schemas.microsoft.com/office/drawing/2014/main" id="{488BC531-C67A-4E9F-95AA-5E7F4F342D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89" name="AutoShape 1541">
                      <a:extLst>
                        <a:ext uri="{FF2B5EF4-FFF2-40B4-BE49-F238E27FC236}">
                          <a16:creationId xmlns:a16="http://schemas.microsoft.com/office/drawing/2014/main" id="{C1217D8B-ECC5-45CF-8848-04B55672E1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90" name="Group 1542">
                  <a:extLst>
                    <a:ext uri="{FF2B5EF4-FFF2-40B4-BE49-F238E27FC236}">
                      <a16:creationId xmlns:a16="http://schemas.microsoft.com/office/drawing/2014/main" id="{E324BEC4-8B1D-41CF-98F0-20103A9C80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7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191" name="AutoShape 1543">
                    <a:extLst>
                      <a:ext uri="{FF2B5EF4-FFF2-40B4-BE49-F238E27FC236}">
                        <a16:creationId xmlns:a16="http://schemas.microsoft.com/office/drawing/2014/main" id="{D3CACEBB-921E-4FC4-8DAE-7A87C5ECD4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92" name="Freeform 1544">
                    <a:extLst>
                      <a:ext uri="{FF2B5EF4-FFF2-40B4-BE49-F238E27FC236}">
                        <a16:creationId xmlns:a16="http://schemas.microsoft.com/office/drawing/2014/main" id="{F93D2062-57B9-4A09-B6E3-9F4606CFF5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193" name="Group 1545">
                    <a:extLst>
                      <a:ext uri="{FF2B5EF4-FFF2-40B4-BE49-F238E27FC236}">
                        <a16:creationId xmlns:a16="http://schemas.microsoft.com/office/drawing/2014/main" id="{16DD5007-7BA5-49C4-8A9E-37E877CFFE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194" name="Rectangle 1546">
                      <a:extLst>
                        <a:ext uri="{FF2B5EF4-FFF2-40B4-BE49-F238E27FC236}">
                          <a16:creationId xmlns:a16="http://schemas.microsoft.com/office/drawing/2014/main" id="{F5572EDF-64D1-4E67-BBD2-D6D69E11BF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95" name="Rectangle 1547">
                      <a:extLst>
                        <a:ext uri="{FF2B5EF4-FFF2-40B4-BE49-F238E27FC236}">
                          <a16:creationId xmlns:a16="http://schemas.microsoft.com/office/drawing/2014/main" id="{B3B4B7BC-F76E-4435-BB93-2D5157BE12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96" name="Group 1548">
                    <a:extLst>
                      <a:ext uri="{FF2B5EF4-FFF2-40B4-BE49-F238E27FC236}">
                        <a16:creationId xmlns:a16="http://schemas.microsoft.com/office/drawing/2014/main" id="{DDDF1D81-3550-40BF-93ED-A6FD68E524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197" name="Oval 1549">
                      <a:extLst>
                        <a:ext uri="{FF2B5EF4-FFF2-40B4-BE49-F238E27FC236}">
                          <a16:creationId xmlns:a16="http://schemas.microsoft.com/office/drawing/2014/main" id="{CE3D20D1-619C-43C5-A313-BB7EF48F32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98" name="AutoShape 1550">
                      <a:extLst>
                        <a:ext uri="{FF2B5EF4-FFF2-40B4-BE49-F238E27FC236}">
                          <a16:creationId xmlns:a16="http://schemas.microsoft.com/office/drawing/2014/main" id="{F258F751-B8ED-4103-B105-388C94B110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99" name="Group 1551">
                    <a:extLst>
                      <a:ext uri="{FF2B5EF4-FFF2-40B4-BE49-F238E27FC236}">
                        <a16:creationId xmlns:a16="http://schemas.microsoft.com/office/drawing/2014/main" id="{947F50B4-BE11-4762-BA9B-6251BB0FE6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00" name="Oval 1552">
                      <a:extLst>
                        <a:ext uri="{FF2B5EF4-FFF2-40B4-BE49-F238E27FC236}">
                          <a16:creationId xmlns:a16="http://schemas.microsoft.com/office/drawing/2014/main" id="{43814748-D03C-48DF-B27B-D2336EC36A9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01" name="AutoShape 1553">
                      <a:extLst>
                        <a:ext uri="{FF2B5EF4-FFF2-40B4-BE49-F238E27FC236}">
                          <a16:creationId xmlns:a16="http://schemas.microsoft.com/office/drawing/2014/main" id="{B9D1A54C-69A9-46B4-8E9B-F4606C31BD9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02" name="Group 1554">
                  <a:extLst>
                    <a:ext uri="{FF2B5EF4-FFF2-40B4-BE49-F238E27FC236}">
                      <a16:creationId xmlns:a16="http://schemas.microsoft.com/office/drawing/2014/main" id="{C712C5BE-DED5-4BEB-8D29-A430B9EB6A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03" name="AutoShape 1555">
                    <a:extLst>
                      <a:ext uri="{FF2B5EF4-FFF2-40B4-BE49-F238E27FC236}">
                        <a16:creationId xmlns:a16="http://schemas.microsoft.com/office/drawing/2014/main" id="{32137DB0-13FF-40DB-A718-1491402FE7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04" name="Freeform 1556">
                    <a:extLst>
                      <a:ext uri="{FF2B5EF4-FFF2-40B4-BE49-F238E27FC236}">
                        <a16:creationId xmlns:a16="http://schemas.microsoft.com/office/drawing/2014/main" id="{EC5A5C4F-C365-4B68-B007-0AC3DF6BC4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05" name="Group 1557">
                    <a:extLst>
                      <a:ext uri="{FF2B5EF4-FFF2-40B4-BE49-F238E27FC236}">
                        <a16:creationId xmlns:a16="http://schemas.microsoft.com/office/drawing/2014/main" id="{94C869B4-D8FE-40E7-9699-86B02FE396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06" name="Rectangle 1558">
                      <a:extLst>
                        <a:ext uri="{FF2B5EF4-FFF2-40B4-BE49-F238E27FC236}">
                          <a16:creationId xmlns:a16="http://schemas.microsoft.com/office/drawing/2014/main" id="{1E6FC607-2D5A-45C5-B337-9521BAEC707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07" name="Rectangle 1559">
                      <a:extLst>
                        <a:ext uri="{FF2B5EF4-FFF2-40B4-BE49-F238E27FC236}">
                          <a16:creationId xmlns:a16="http://schemas.microsoft.com/office/drawing/2014/main" id="{BF4B1602-AEB0-4548-8988-E13DD5C261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08" name="Group 1560">
                    <a:extLst>
                      <a:ext uri="{FF2B5EF4-FFF2-40B4-BE49-F238E27FC236}">
                        <a16:creationId xmlns:a16="http://schemas.microsoft.com/office/drawing/2014/main" id="{C7BF10FF-0169-415C-9E8E-0652B59C83F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09" name="Oval 1561">
                      <a:extLst>
                        <a:ext uri="{FF2B5EF4-FFF2-40B4-BE49-F238E27FC236}">
                          <a16:creationId xmlns:a16="http://schemas.microsoft.com/office/drawing/2014/main" id="{08AE9E02-2228-44C7-92E2-813A053596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10" name="AutoShape 1562">
                      <a:extLst>
                        <a:ext uri="{FF2B5EF4-FFF2-40B4-BE49-F238E27FC236}">
                          <a16:creationId xmlns:a16="http://schemas.microsoft.com/office/drawing/2014/main" id="{5430BC45-0738-44F6-8552-790D199CFB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11" name="Group 1563">
                    <a:extLst>
                      <a:ext uri="{FF2B5EF4-FFF2-40B4-BE49-F238E27FC236}">
                        <a16:creationId xmlns:a16="http://schemas.microsoft.com/office/drawing/2014/main" id="{7DB619F0-93AF-4DD1-A45C-308B750767D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12" name="Oval 1564">
                      <a:extLst>
                        <a:ext uri="{FF2B5EF4-FFF2-40B4-BE49-F238E27FC236}">
                          <a16:creationId xmlns:a16="http://schemas.microsoft.com/office/drawing/2014/main" id="{B3F6AE53-A742-47AD-9B84-29146A80D2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13" name="AutoShape 1565">
                      <a:extLst>
                        <a:ext uri="{FF2B5EF4-FFF2-40B4-BE49-F238E27FC236}">
                          <a16:creationId xmlns:a16="http://schemas.microsoft.com/office/drawing/2014/main" id="{80CFACB9-6AD8-4A69-BB55-D9C53C402F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14" name="Group 1566">
                  <a:extLst>
                    <a:ext uri="{FF2B5EF4-FFF2-40B4-BE49-F238E27FC236}">
                      <a16:creationId xmlns:a16="http://schemas.microsoft.com/office/drawing/2014/main" id="{27BE3275-8004-4E79-9E53-254B9DBC60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5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15" name="AutoShape 1567">
                    <a:extLst>
                      <a:ext uri="{FF2B5EF4-FFF2-40B4-BE49-F238E27FC236}">
                        <a16:creationId xmlns:a16="http://schemas.microsoft.com/office/drawing/2014/main" id="{1B1C5ADE-FEE6-4F96-AD8D-49C2EA880E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16" name="Freeform 1568">
                    <a:extLst>
                      <a:ext uri="{FF2B5EF4-FFF2-40B4-BE49-F238E27FC236}">
                        <a16:creationId xmlns:a16="http://schemas.microsoft.com/office/drawing/2014/main" id="{2171EBC2-A269-4F9D-BCAD-D09E127437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17" name="Group 1569">
                    <a:extLst>
                      <a:ext uri="{FF2B5EF4-FFF2-40B4-BE49-F238E27FC236}">
                        <a16:creationId xmlns:a16="http://schemas.microsoft.com/office/drawing/2014/main" id="{DB476DF0-0FD1-4468-BF6C-8464B669FE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18" name="Rectangle 1570">
                      <a:extLst>
                        <a:ext uri="{FF2B5EF4-FFF2-40B4-BE49-F238E27FC236}">
                          <a16:creationId xmlns:a16="http://schemas.microsoft.com/office/drawing/2014/main" id="{B17317A1-F7F3-4D77-AEB1-B48FEB53BA9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19" name="Rectangle 1571">
                      <a:extLst>
                        <a:ext uri="{FF2B5EF4-FFF2-40B4-BE49-F238E27FC236}">
                          <a16:creationId xmlns:a16="http://schemas.microsoft.com/office/drawing/2014/main" id="{3075A973-5EDA-4B95-9C15-F71CD6A1C7D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20" name="Group 1572">
                    <a:extLst>
                      <a:ext uri="{FF2B5EF4-FFF2-40B4-BE49-F238E27FC236}">
                        <a16:creationId xmlns:a16="http://schemas.microsoft.com/office/drawing/2014/main" id="{44D51DA9-1ACC-404B-864F-8C70546633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21" name="Oval 1573">
                      <a:extLst>
                        <a:ext uri="{FF2B5EF4-FFF2-40B4-BE49-F238E27FC236}">
                          <a16:creationId xmlns:a16="http://schemas.microsoft.com/office/drawing/2014/main" id="{EB77EDF9-A611-42DD-8B07-6C7B8CD9F5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22" name="AutoShape 1574">
                      <a:extLst>
                        <a:ext uri="{FF2B5EF4-FFF2-40B4-BE49-F238E27FC236}">
                          <a16:creationId xmlns:a16="http://schemas.microsoft.com/office/drawing/2014/main" id="{D38E7DDD-5C91-48D1-929B-13E0C21934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23" name="Group 1575">
                    <a:extLst>
                      <a:ext uri="{FF2B5EF4-FFF2-40B4-BE49-F238E27FC236}">
                        <a16:creationId xmlns:a16="http://schemas.microsoft.com/office/drawing/2014/main" id="{5BED81D7-244F-4555-97D6-661AF17E34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24" name="Oval 1576">
                      <a:extLst>
                        <a:ext uri="{FF2B5EF4-FFF2-40B4-BE49-F238E27FC236}">
                          <a16:creationId xmlns:a16="http://schemas.microsoft.com/office/drawing/2014/main" id="{EF9858AE-5A05-41A6-9D18-761D24E027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25" name="AutoShape 1577">
                      <a:extLst>
                        <a:ext uri="{FF2B5EF4-FFF2-40B4-BE49-F238E27FC236}">
                          <a16:creationId xmlns:a16="http://schemas.microsoft.com/office/drawing/2014/main" id="{0A369719-DA86-4775-8E3C-ED5717E7AA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26" name="Group 1578">
                  <a:extLst>
                    <a:ext uri="{FF2B5EF4-FFF2-40B4-BE49-F238E27FC236}">
                      <a16:creationId xmlns:a16="http://schemas.microsoft.com/office/drawing/2014/main" id="{965CF31F-E7F6-4C11-9703-554C34CF76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4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27" name="AutoShape 1579">
                    <a:extLst>
                      <a:ext uri="{FF2B5EF4-FFF2-40B4-BE49-F238E27FC236}">
                        <a16:creationId xmlns:a16="http://schemas.microsoft.com/office/drawing/2014/main" id="{32024029-B1DC-47DA-972B-59BAE58C54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28" name="Freeform 1580">
                    <a:extLst>
                      <a:ext uri="{FF2B5EF4-FFF2-40B4-BE49-F238E27FC236}">
                        <a16:creationId xmlns:a16="http://schemas.microsoft.com/office/drawing/2014/main" id="{E79AF8E5-69BB-4F7E-ABFC-932FD29F64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29" name="Group 1581">
                    <a:extLst>
                      <a:ext uri="{FF2B5EF4-FFF2-40B4-BE49-F238E27FC236}">
                        <a16:creationId xmlns:a16="http://schemas.microsoft.com/office/drawing/2014/main" id="{07E78F65-024C-4D40-AE69-8C087295C1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30" name="Rectangle 1582">
                      <a:extLst>
                        <a:ext uri="{FF2B5EF4-FFF2-40B4-BE49-F238E27FC236}">
                          <a16:creationId xmlns:a16="http://schemas.microsoft.com/office/drawing/2014/main" id="{71C220A5-82F2-4B6F-9707-A15073BDCB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31" name="Rectangle 1583">
                      <a:extLst>
                        <a:ext uri="{FF2B5EF4-FFF2-40B4-BE49-F238E27FC236}">
                          <a16:creationId xmlns:a16="http://schemas.microsoft.com/office/drawing/2014/main" id="{BA9FFF40-C49E-4F2B-AACF-5248A3B20E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32" name="Group 1584">
                    <a:extLst>
                      <a:ext uri="{FF2B5EF4-FFF2-40B4-BE49-F238E27FC236}">
                        <a16:creationId xmlns:a16="http://schemas.microsoft.com/office/drawing/2014/main" id="{43386FED-9695-4593-A021-B5AC9DADA4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33" name="Oval 1585">
                      <a:extLst>
                        <a:ext uri="{FF2B5EF4-FFF2-40B4-BE49-F238E27FC236}">
                          <a16:creationId xmlns:a16="http://schemas.microsoft.com/office/drawing/2014/main" id="{3CB74596-2477-484A-B61E-1473374FA0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34" name="AutoShape 1586">
                      <a:extLst>
                        <a:ext uri="{FF2B5EF4-FFF2-40B4-BE49-F238E27FC236}">
                          <a16:creationId xmlns:a16="http://schemas.microsoft.com/office/drawing/2014/main" id="{1D1146E8-93DB-45CB-AED4-0466B51E64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35" name="Group 1587">
                    <a:extLst>
                      <a:ext uri="{FF2B5EF4-FFF2-40B4-BE49-F238E27FC236}">
                        <a16:creationId xmlns:a16="http://schemas.microsoft.com/office/drawing/2014/main" id="{AD221BF0-71F9-4F62-B7EF-5511B0DD7F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36" name="Oval 1588">
                      <a:extLst>
                        <a:ext uri="{FF2B5EF4-FFF2-40B4-BE49-F238E27FC236}">
                          <a16:creationId xmlns:a16="http://schemas.microsoft.com/office/drawing/2014/main" id="{B26E0E71-BC05-4DE0-93F3-1D5A6EE688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37" name="AutoShape 1589">
                      <a:extLst>
                        <a:ext uri="{FF2B5EF4-FFF2-40B4-BE49-F238E27FC236}">
                          <a16:creationId xmlns:a16="http://schemas.microsoft.com/office/drawing/2014/main" id="{96E8F114-8A2B-49F9-8E66-7CA4B94897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38" name="Group 1590">
                  <a:extLst>
                    <a:ext uri="{FF2B5EF4-FFF2-40B4-BE49-F238E27FC236}">
                      <a16:creationId xmlns:a16="http://schemas.microsoft.com/office/drawing/2014/main" id="{A2ADC0CD-0067-4B7F-B3C7-514D217DB0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3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39" name="AutoShape 1591">
                    <a:extLst>
                      <a:ext uri="{FF2B5EF4-FFF2-40B4-BE49-F238E27FC236}">
                        <a16:creationId xmlns:a16="http://schemas.microsoft.com/office/drawing/2014/main" id="{8773C2BF-61DC-4AEE-8DEF-EC53551C82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40" name="Freeform 1592">
                    <a:extLst>
                      <a:ext uri="{FF2B5EF4-FFF2-40B4-BE49-F238E27FC236}">
                        <a16:creationId xmlns:a16="http://schemas.microsoft.com/office/drawing/2014/main" id="{869E530A-DA1B-4BEB-A6B8-3A44B01A90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41" name="Group 1593">
                    <a:extLst>
                      <a:ext uri="{FF2B5EF4-FFF2-40B4-BE49-F238E27FC236}">
                        <a16:creationId xmlns:a16="http://schemas.microsoft.com/office/drawing/2014/main" id="{E2ACC6B8-043F-4D3A-988F-48F5A52564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42" name="Rectangle 1594">
                      <a:extLst>
                        <a:ext uri="{FF2B5EF4-FFF2-40B4-BE49-F238E27FC236}">
                          <a16:creationId xmlns:a16="http://schemas.microsoft.com/office/drawing/2014/main" id="{47D1A95F-D380-40CA-8FA6-A5C4E94C8C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43" name="Rectangle 1595">
                      <a:extLst>
                        <a:ext uri="{FF2B5EF4-FFF2-40B4-BE49-F238E27FC236}">
                          <a16:creationId xmlns:a16="http://schemas.microsoft.com/office/drawing/2014/main" id="{DD1DBBAB-8A39-4798-9211-387DEDA75C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44" name="Group 1596">
                    <a:extLst>
                      <a:ext uri="{FF2B5EF4-FFF2-40B4-BE49-F238E27FC236}">
                        <a16:creationId xmlns:a16="http://schemas.microsoft.com/office/drawing/2014/main" id="{0CEE1BEE-E44D-485A-BF82-115C6A215D1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45" name="Oval 1597">
                      <a:extLst>
                        <a:ext uri="{FF2B5EF4-FFF2-40B4-BE49-F238E27FC236}">
                          <a16:creationId xmlns:a16="http://schemas.microsoft.com/office/drawing/2014/main" id="{AF35008E-DF41-4773-8F39-8149E0FC80D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46" name="AutoShape 1598">
                      <a:extLst>
                        <a:ext uri="{FF2B5EF4-FFF2-40B4-BE49-F238E27FC236}">
                          <a16:creationId xmlns:a16="http://schemas.microsoft.com/office/drawing/2014/main" id="{0104548B-504A-4B72-A030-29FADFD4E76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47" name="Group 1599">
                    <a:extLst>
                      <a:ext uri="{FF2B5EF4-FFF2-40B4-BE49-F238E27FC236}">
                        <a16:creationId xmlns:a16="http://schemas.microsoft.com/office/drawing/2014/main" id="{C7F60E13-21F2-4DDB-B1B6-52BE8B4FBD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48" name="Oval 1600">
                      <a:extLst>
                        <a:ext uri="{FF2B5EF4-FFF2-40B4-BE49-F238E27FC236}">
                          <a16:creationId xmlns:a16="http://schemas.microsoft.com/office/drawing/2014/main" id="{92CBBF18-B1B8-4276-BA36-81D025631B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49" name="AutoShape 1601">
                      <a:extLst>
                        <a:ext uri="{FF2B5EF4-FFF2-40B4-BE49-F238E27FC236}">
                          <a16:creationId xmlns:a16="http://schemas.microsoft.com/office/drawing/2014/main" id="{F1F6ED78-2A14-41F2-9AE5-216AEABF27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50" name="Group 1602">
                  <a:extLst>
                    <a:ext uri="{FF2B5EF4-FFF2-40B4-BE49-F238E27FC236}">
                      <a16:creationId xmlns:a16="http://schemas.microsoft.com/office/drawing/2014/main" id="{B4BD594B-9F56-4C78-B34C-31D35C5811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2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51" name="AutoShape 1603">
                    <a:extLst>
                      <a:ext uri="{FF2B5EF4-FFF2-40B4-BE49-F238E27FC236}">
                        <a16:creationId xmlns:a16="http://schemas.microsoft.com/office/drawing/2014/main" id="{95211D33-5CE1-4419-A9C1-B37BA85E32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52" name="Freeform 1604">
                    <a:extLst>
                      <a:ext uri="{FF2B5EF4-FFF2-40B4-BE49-F238E27FC236}">
                        <a16:creationId xmlns:a16="http://schemas.microsoft.com/office/drawing/2014/main" id="{A4240EF0-0830-48BC-9071-82213F2B7D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53" name="Group 1605">
                    <a:extLst>
                      <a:ext uri="{FF2B5EF4-FFF2-40B4-BE49-F238E27FC236}">
                        <a16:creationId xmlns:a16="http://schemas.microsoft.com/office/drawing/2014/main" id="{DBDBE195-9AAD-4C4B-B5C1-64460EC9980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54" name="Rectangle 1606">
                      <a:extLst>
                        <a:ext uri="{FF2B5EF4-FFF2-40B4-BE49-F238E27FC236}">
                          <a16:creationId xmlns:a16="http://schemas.microsoft.com/office/drawing/2014/main" id="{B16E5177-9808-40FA-907C-4DE74BAC60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55" name="Rectangle 1607">
                      <a:extLst>
                        <a:ext uri="{FF2B5EF4-FFF2-40B4-BE49-F238E27FC236}">
                          <a16:creationId xmlns:a16="http://schemas.microsoft.com/office/drawing/2014/main" id="{4C57D4CC-F1D7-43C8-9C0D-5A111C3A8D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56" name="Group 1608">
                    <a:extLst>
                      <a:ext uri="{FF2B5EF4-FFF2-40B4-BE49-F238E27FC236}">
                        <a16:creationId xmlns:a16="http://schemas.microsoft.com/office/drawing/2014/main" id="{723341AD-5433-4BFB-BAAB-C55BEF204F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57" name="Oval 1609">
                      <a:extLst>
                        <a:ext uri="{FF2B5EF4-FFF2-40B4-BE49-F238E27FC236}">
                          <a16:creationId xmlns:a16="http://schemas.microsoft.com/office/drawing/2014/main" id="{45BD54EE-9A98-404B-B08F-9DB83E6065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58" name="AutoShape 1610">
                      <a:extLst>
                        <a:ext uri="{FF2B5EF4-FFF2-40B4-BE49-F238E27FC236}">
                          <a16:creationId xmlns:a16="http://schemas.microsoft.com/office/drawing/2014/main" id="{A8FA9E16-224C-4871-9790-6518E1FC470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59" name="Group 1611">
                    <a:extLst>
                      <a:ext uri="{FF2B5EF4-FFF2-40B4-BE49-F238E27FC236}">
                        <a16:creationId xmlns:a16="http://schemas.microsoft.com/office/drawing/2014/main" id="{6616FFF9-FB8E-4D55-8294-9526F0DE17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60" name="Oval 1612">
                      <a:extLst>
                        <a:ext uri="{FF2B5EF4-FFF2-40B4-BE49-F238E27FC236}">
                          <a16:creationId xmlns:a16="http://schemas.microsoft.com/office/drawing/2014/main" id="{98682C2E-476E-42FD-B5FB-C0CC298F42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61" name="AutoShape 1613">
                      <a:extLst>
                        <a:ext uri="{FF2B5EF4-FFF2-40B4-BE49-F238E27FC236}">
                          <a16:creationId xmlns:a16="http://schemas.microsoft.com/office/drawing/2014/main" id="{56959134-EB8F-4450-9280-59E3D153D44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62" name="Group 1614">
                  <a:extLst>
                    <a:ext uri="{FF2B5EF4-FFF2-40B4-BE49-F238E27FC236}">
                      <a16:creationId xmlns:a16="http://schemas.microsoft.com/office/drawing/2014/main" id="{3925DF70-A899-4F0A-BD90-0A6A9EBE06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1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63" name="AutoShape 1615">
                    <a:extLst>
                      <a:ext uri="{FF2B5EF4-FFF2-40B4-BE49-F238E27FC236}">
                        <a16:creationId xmlns:a16="http://schemas.microsoft.com/office/drawing/2014/main" id="{097D328D-9279-43D2-A301-3D57040CF8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64" name="Freeform 1616">
                    <a:extLst>
                      <a:ext uri="{FF2B5EF4-FFF2-40B4-BE49-F238E27FC236}">
                        <a16:creationId xmlns:a16="http://schemas.microsoft.com/office/drawing/2014/main" id="{021355BA-1EBE-4A0B-99C6-B122B0B959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65" name="Group 1617">
                    <a:extLst>
                      <a:ext uri="{FF2B5EF4-FFF2-40B4-BE49-F238E27FC236}">
                        <a16:creationId xmlns:a16="http://schemas.microsoft.com/office/drawing/2014/main" id="{81577D45-7D34-413F-A7A8-B083580A8E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66" name="Rectangle 1618">
                      <a:extLst>
                        <a:ext uri="{FF2B5EF4-FFF2-40B4-BE49-F238E27FC236}">
                          <a16:creationId xmlns:a16="http://schemas.microsoft.com/office/drawing/2014/main" id="{0E58B794-1B91-44F9-8BC2-BD795F1CA5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67" name="Rectangle 1619">
                      <a:extLst>
                        <a:ext uri="{FF2B5EF4-FFF2-40B4-BE49-F238E27FC236}">
                          <a16:creationId xmlns:a16="http://schemas.microsoft.com/office/drawing/2014/main" id="{D26D5A92-CB14-4FE2-A3DD-AA168524AE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68" name="Group 1620">
                    <a:extLst>
                      <a:ext uri="{FF2B5EF4-FFF2-40B4-BE49-F238E27FC236}">
                        <a16:creationId xmlns:a16="http://schemas.microsoft.com/office/drawing/2014/main" id="{F53BD61B-1A9C-4BD2-B8C3-540DCE92042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69" name="Oval 1621">
                      <a:extLst>
                        <a:ext uri="{FF2B5EF4-FFF2-40B4-BE49-F238E27FC236}">
                          <a16:creationId xmlns:a16="http://schemas.microsoft.com/office/drawing/2014/main" id="{8A5ED4E0-B962-46CA-BA45-9068506F83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70" name="AutoShape 1622">
                      <a:extLst>
                        <a:ext uri="{FF2B5EF4-FFF2-40B4-BE49-F238E27FC236}">
                          <a16:creationId xmlns:a16="http://schemas.microsoft.com/office/drawing/2014/main" id="{8BE71A50-4D96-4C0E-AF47-42C954E2F0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71" name="Group 1623">
                    <a:extLst>
                      <a:ext uri="{FF2B5EF4-FFF2-40B4-BE49-F238E27FC236}">
                        <a16:creationId xmlns:a16="http://schemas.microsoft.com/office/drawing/2014/main" id="{271DE2BF-3928-4B5E-B85C-6B72DAA6DA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72" name="Oval 1624">
                      <a:extLst>
                        <a:ext uri="{FF2B5EF4-FFF2-40B4-BE49-F238E27FC236}">
                          <a16:creationId xmlns:a16="http://schemas.microsoft.com/office/drawing/2014/main" id="{D6B192C3-42DC-4414-8160-22BF8069B4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73" name="AutoShape 1625">
                      <a:extLst>
                        <a:ext uri="{FF2B5EF4-FFF2-40B4-BE49-F238E27FC236}">
                          <a16:creationId xmlns:a16="http://schemas.microsoft.com/office/drawing/2014/main" id="{E75447C2-6D94-4E51-8989-A9D3F3397E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74" name="Group 1626">
                  <a:extLst>
                    <a:ext uri="{FF2B5EF4-FFF2-40B4-BE49-F238E27FC236}">
                      <a16:creationId xmlns:a16="http://schemas.microsoft.com/office/drawing/2014/main" id="{EC569ACA-E81F-4213-AB70-8004523DC7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06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75" name="AutoShape 1627">
                    <a:extLst>
                      <a:ext uri="{FF2B5EF4-FFF2-40B4-BE49-F238E27FC236}">
                        <a16:creationId xmlns:a16="http://schemas.microsoft.com/office/drawing/2014/main" id="{FA919DEA-7240-4C09-8DA1-B08120DF27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76" name="Freeform 1628">
                    <a:extLst>
                      <a:ext uri="{FF2B5EF4-FFF2-40B4-BE49-F238E27FC236}">
                        <a16:creationId xmlns:a16="http://schemas.microsoft.com/office/drawing/2014/main" id="{8A24172C-CE6D-441D-989B-172ADDB37E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77" name="Group 1629">
                    <a:extLst>
                      <a:ext uri="{FF2B5EF4-FFF2-40B4-BE49-F238E27FC236}">
                        <a16:creationId xmlns:a16="http://schemas.microsoft.com/office/drawing/2014/main" id="{34A27717-2E2B-4885-9281-2D9C8B32CE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78" name="Rectangle 1630">
                      <a:extLst>
                        <a:ext uri="{FF2B5EF4-FFF2-40B4-BE49-F238E27FC236}">
                          <a16:creationId xmlns:a16="http://schemas.microsoft.com/office/drawing/2014/main" id="{5E3DEBE6-437D-416E-B2B3-40D4EC1E5A6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79" name="Rectangle 1631">
                      <a:extLst>
                        <a:ext uri="{FF2B5EF4-FFF2-40B4-BE49-F238E27FC236}">
                          <a16:creationId xmlns:a16="http://schemas.microsoft.com/office/drawing/2014/main" id="{459A00C1-18EC-411E-B943-3D5426F2B5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80" name="Group 1632">
                    <a:extLst>
                      <a:ext uri="{FF2B5EF4-FFF2-40B4-BE49-F238E27FC236}">
                        <a16:creationId xmlns:a16="http://schemas.microsoft.com/office/drawing/2014/main" id="{B102BD90-82BC-47A9-BF2D-99572BB7A17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81" name="Oval 1633">
                      <a:extLst>
                        <a:ext uri="{FF2B5EF4-FFF2-40B4-BE49-F238E27FC236}">
                          <a16:creationId xmlns:a16="http://schemas.microsoft.com/office/drawing/2014/main" id="{EB32ADAA-51EB-4A31-8546-B9C7D2E5C65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82" name="AutoShape 1634">
                      <a:extLst>
                        <a:ext uri="{FF2B5EF4-FFF2-40B4-BE49-F238E27FC236}">
                          <a16:creationId xmlns:a16="http://schemas.microsoft.com/office/drawing/2014/main" id="{0D83C82E-93CA-4502-9757-E0AAE3F806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83" name="Group 1635">
                    <a:extLst>
                      <a:ext uri="{FF2B5EF4-FFF2-40B4-BE49-F238E27FC236}">
                        <a16:creationId xmlns:a16="http://schemas.microsoft.com/office/drawing/2014/main" id="{9F6ED320-8833-4EC9-BD27-8D1D546D62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84" name="Oval 1636">
                      <a:extLst>
                        <a:ext uri="{FF2B5EF4-FFF2-40B4-BE49-F238E27FC236}">
                          <a16:creationId xmlns:a16="http://schemas.microsoft.com/office/drawing/2014/main" id="{22D7DE2B-4134-4DCB-BD42-F6BC2F5938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85" name="AutoShape 1637">
                      <a:extLst>
                        <a:ext uri="{FF2B5EF4-FFF2-40B4-BE49-F238E27FC236}">
                          <a16:creationId xmlns:a16="http://schemas.microsoft.com/office/drawing/2014/main" id="{52FFD004-7F9C-47BC-A969-ECD19D0373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86" name="Group 1638">
                  <a:extLst>
                    <a:ext uri="{FF2B5EF4-FFF2-40B4-BE49-F238E27FC236}">
                      <a16:creationId xmlns:a16="http://schemas.microsoft.com/office/drawing/2014/main" id="{5271F52F-8742-409A-81F8-22841A381A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97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87" name="AutoShape 1639">
                    <a:extLst>
                      <a:ext uri="{FF2B5EF4-FFF2-40B4-BE49-F238E27FC236}">
                        <a16:creationId xmlns:a16="http://schemas.microsoft.com/office/drawing/2014/main" id="{69D9B0F4-3A2B-4F5C-A9CD-00D7EB8495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88" name="Freeform 1640">
                    <a:extLst>
                      <a:ext uri="{FF2B5EF4-FFF2-40B4-BE49-F238E27FC236}">
                        <a16:creationId xmlns:a16="http://schemas.microsoft.com/office/drawing/2014/main" id="{3337AF9F-C930-40D9-8AB2-FF9EEAB2C9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289" name="Group 1641">
                    <a:extLst>
                      <a:ext uri="{FF2B5EF4-FFF2-40B4-BE49-F238E27FC236}">
                        <a16:creationId xmlns:a16="http://schemas.microsoft.com/office/drawing/2014/main" id="{166F5675-AE2E-4B05-AB05-A8126B8AE34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290" name="Rectangle 1642">
                      <a:extLst>
                        <a:ext uri="{FF2B5EF4-FFF2-40B4-BE49-F238E27FC236}">
                          <a16:creationId xmlns:a16="http://schemas.microsoft.com/office/drawing/2014/main" id="{54076D50-BD56-4A74-90D3-ADE0536F170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91" name="Rectangle 1643">
                      <a:extLst>
                        <a:ext uri="{FF2B5EF4-FFF2-40B4-BE49-F238E27FC236}">
                          <a16:creationId xmlns:a16="http://schemas.microsoft.com/office/drawing/2014/main" id="{83804F43-8E20-4208-9341-0156319401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92" name="Group 1644">
                    <a:extLst>
                      <a:ext uri="{FF2B5EF4-FFF2-40B4-BE49-F238E27FC236}">
                        <a16:creationId xmlns:a16="http://schemas.microsoft.com/office/drawing/2014/main" id="{119DD8E2-7E6C-4F71-9DA4-FB3BC91050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93" name="Oval 1645">
                      <a:extLst>
                        <a:ext uri="{FF2B5EF4-FFF2-40B4-BE49-F238E27FC236}">
                          <a16:creationId xmlns:a16="http://schemas.microsoft.com/office/drawing/2014/main" id="{CBA78BF7-2DE2-475A-BCD6-227DB32E83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94" name="AutoShape 1646">
                      <a:extLst>
                        <a:ext uri="{FF2B5EF4-FFF2-40B4-BE49-F238E27FC236}">
                          <a16:creationId xmlns:a16="http://schemas.microsoft.com/office/drawing/2014/main" id="{0C91FDC3-1E7B-44D1-9368-51AD765F7D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95" name="Group 1647">
                    <a:extLst>
                      <a:ext uri="{FF2B5EF4-FFF2-40B4-BE49-F238E27FC236}">
                        <a16:creationId xmlns:a16="http://schemas.microsoft.com/office/drawing/2014/main" id="{DF78E57C-2468-4E41-83A4-73BA3C3C7D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296" name="Oval 1648">
                      <a:extLst>
                        <a:ext uri="{FF2B5EF4-FFF2-40B4-BE49-F238E27FC236}">
                          <a16:creationId xmlns:a16="http://schemas.microsoft.com/office/drawing/2014/main" id="{CD724CE8-8F72-478D-A117-2D1BDB99BD7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97" name="AutoShape 1649">
                      <a:extLst>
                        <a:ext uri="{FF2B5EF4-FFF2-40B4-BE49-F238E27FC236}">
                          <a16:creationId xmlns:a16="http://schemas.microsoft.com/office/drawing/2014/main" id="{F92D8DE1-486A-4990-A59E-20C4C8D6FA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298" name="Group 1650">
                  <a:extLst>
                    <a:ext uri="{FF2B5EF4-FFF2-40B4-BE49-F238E27FC236}">
                      <a16:creationId xmlns:a16="http://schemas.microsoft.com/office/drawing/2014/main" id="{681210D6-7908-427B-ABF1-50AEC15DF7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88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299" name="AutoShape 1651">
                    <a:extLst>
                      <a:ext uri="{FF2B5EF4-FFF2-40B4-BE49-F238E27FC236}">
                        <a16:creationId xmlns:a16="http://schemas.microsoft.com/office/drawing/2014/main" id="{4219A28D-55FC-4459-98BF-101784E9BF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00" name="Freeform 1652">
                    <a:extLst>
                      <a:ext uri="{FF2B5EF4-FFF2-40B4-BE49-F238E27FC236}">
                        <a16:creationId xmlns:a16="http://schemas.microsoft.com/office/drawing/2014/main" id="{A0F4B995-AD11-444D-A893-44ADB77EDD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01" name="Group 1653">
                    <a:extLst>
                      <a:ext uri="{FF2B5EF4-FFF2-40B4-BE49-F238E27FC236}">
                        <a16:creationId xmlns:a16="http://schemas.microsoft.com/office/drawing/2014/main" id="{ECC12415-896A-42E7-A46B-07DAD94A8B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02" name="Rectangle 1654">
                      <a:extLst>
                        <a:ext uri="{FF2B5EF4-FFF2-40B4-BE49-F238E27FC236}">
                          <a16:creationId xmlns:a16="http://schemas.microsoft.com/office/drawing/2014/main" id="{08F40BE6-BEC0-43C7-B7CA-407CF48AE8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03" name="Rectangle 1655">
                      <a:extLst>
                        <a:ext uri="{FF2B5EF4-FFF2-40B4-BE49-F238E27FC236}">
                          <a16:creationId xmlns:a16="http://schemas.microsoft.com/office/drawing/2014/main" id="{893D1B9F-D66C-4BD2-B079-7D040F1D3D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04" name="Group 1656">
                    <a:extLst>
                      <a:ext uri="{FF2B5EF4-FFF2-40B4-BE49-F238E27FC236}">
                        <a16:creationId xmlns:a16="http://schemas.microsoft.com/office/drawing/2014/main" id="{CC0ADC30-8675-4FAB-90ED-25C6D16E836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05" name="Oval 1657">
                      <a:extLst>
                        <a:ext uri="{FF2B5EF4-FFF2-40B4-BE49-F238E27FC236}">
                          <a16:creationId xmlns:a16="http://schemas.microsoft.com/office/drawing/2014/main" id="{D1AD3F9B-2DB6-4F02-AD97-4450B3E674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06" name="AutoShape 1658">
                      <a:extLst>
                        <a:ext uri="{FF2B5EF4-FFF2-40B4-BE49-F238E27FC236}">
                          <a16:creationId xmlns:a16="http://schemas.microsoft.com/office/drawing/2014/main" id="{148B0409-4DA4-4864-86F8-0F61981603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07" name="Group 1659">
                    <a:extLst>
                      <a:ext uri="{FF2B5EF4-FFF2-40B4-BE49-F238E27FC236}">
                        <a16:creationId xmlns:a16="http://schemas.microsoft.com/office/drawing/2014/main" id="{0F280B13-38D3-420E-A173-A9003158343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08" name="Oval 1660">
                      <a:extLst>
                        <a:ext uri="{FF2B5EF4-FFF2-40B4-BE49-F238E27FC236}">
                          <a16:creationId xmlns:a16="http://schemas.microsoft.com/office/drawing/2014/main" id="{0BF8B3F6-CFFC-4A93-89B4-4087F05E29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09" name="AutoShape 1661">
                      <a:extLst>
                        <a:ext uri="{FF2B5EF4-FFF2-40B4-BE49-F238E27FC236}">
                          <a16:creationId xmlns:a16="http://schemas.microsoft.com/office/drawing/2014/main" id="{28537F89-6732-4CBE-8108-3A4F4DF55A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10" name="Group 1662">
                  <a:extLst>
                    <a:ext uri="{FF2B5EF4-FFF2-40B4-BE49-F238E27FC236}">
                      <a16:creationId xmlns:a16="http://schemas.microsoft.com/office/drawing/2014/main" id="{3790C674-3775-44BD-9E30-E3015D3AF2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78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11" name="AutoShape 1663">
                    <a:extLst>
                      <a:ext uri="{FF2B5EF4-FFF2-40B4-BE49-F238E27FC236}">
                        <a16:creationId xmlns:a16="http://schemas.microsoft.com/office/drawing/2014/main" id="{C8C4CF58-8D8A-4A30-A996-8B70EDE235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12" name="Freeform 1664">
                    <a:extLst>
                      <a:ext uri="{FF2B5EF4-FFF2-40B4-BE49-F238E27FC236}">
                        <a16:creationId xmlns:a16="http://schemas.microsoft.com/office/drawing/2014/main" id="{9E436FC0-F491-4C83-946B-6E5C8ACEA6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13" name="Group 1665">
                    <a:extLst>
                      <a:ext uri="{FF2B5EF4-FFF2-40B4-BE49-F238E27FC236}">
                        <a16:creationId xmlns:a16="http://schemas.microsoft.com/office/drawing/2014/main" id="{F40D0CF1-BBFF-4560-AD39-381D8A3DE9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14" name="Rectangle 1666">
                      <a:extLst>
                        <a:ext uri="{FF2B5EF4-FFF2-40B4-BE49-F238E27FC236}">
                          <a16:creationId xmlns:a16="http://schemas.microsoft.com/office/drawing/2014/main" id="{2FAEED6F-A39E-4201-97D6-C784392C97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15" name="Rectangle 1667">
                      <a:extLst>
                        <a:ext uri="{FF2B5EF4-FFF2-40B4-BE49-F238E27FC236}">
                          <a16:creationId xmlns:a16="http://schemas.microsoft.com/office/drawing/2014/main" id="{15528E25-1A2A-4EF9-A53E-0176A3F506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16" name="Group 1668">
                    <a:extLst>
                      <a:ext uri="{FF2B5EF4-FFF2-40B4-BE49-F238E27FC236}">
                        <a16:creationId xmlns:a16="http://schemas.microsoft.com/office/drawing/2014/main" id="{53EEE870-83A8-44E5-9172-0B925BB6609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17" name="Oval 1669">
                      <a:extLst>
                        <a:ext uri="{FF2B5EF4-FFF2-40B4-BE49-F238E27FC236}">
                          <a16:creationId xmlns:a16="http://schemas.microsoft.com/office/drawing/2014/main" id="{3B301D53-04E6-407A-9A15-3F788833A2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18" name="AutoShape 1670">
                      <a:extLst>
                        <a:ext uri="{FF2B5EF4-FFF2-40B4-BE49-F238E27FC236}">
                          <a16:creationId xmlns:a16="http://schemas.microsoft.com/office/drawing/2014/main" id="{DEF0A842-78C8-45E9-8639-3B9E4E7B91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19" name="Group 1671">
                    <a:extLst>
                      <a:ext uri="{FF2B5EF4-FFF2-40B4-BE49-F238E27FC236}">
                        <a16:creationId xmlns:a16="http://schemas.microsoft.com/office/drawing/2014/main" id="{5B9F8679-B3D1-411E-81E5-63ED797D61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20" name="Oval 1672">
                      <a:extLst>
                        <a:ext uri="{FF2B5EF4-FFF2-40B4-BE49-F238E27FC236}">
                          <a16:creationId xmlns:a16="http://schemas.microsoft.com/office/drawing/2014/main" id="{A4E85B60-ABA2-4EA2-B835-F4F7A2F8C9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21" name="AutoShape 1673">
                      <a:extLst>
                        <a:ext uri="{FF2B5EF4-FFF2-40B4-BE49-F238E27FC236}">
                          <a16:creationId xmlns:a16="http://schemas.microsoft.com/office/drawing/2014/main" id="{7D44236B-3FD0-4F05-96CC-D50165013B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22" name="Group 1674">
                  <a:extLst>
                    <a:ext uri="{FF2B5EF4-FFF2-40B4-BE49-F238E27FC236}">
                      <a16:creationId xmlns:a16="http://schemas.microsoft.com/office/drawing/2014/main" id="{EB9976D0-74C5-473D-81FF-B33D3A65BF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69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23" name="AutoShape 1675">
                    <a:extLst>
                      <a:ext uri="{FF2B5EF4-FFF2-40B4-BE49-F238E27FC236}">
                        <a16:creationId xmlns:a16="http://schemas.microsoft.com/office/drawing/2014/main" id="{504E28D1-6D2C-4E29-8F20-1D2C7CD9E8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24" name="Freeform 1676">
                    <a:extLst>
                      <a:ext uri="{FF2B5EF4-FFF2-40B4-BE49-F238E27FC236}">
                        <a16:creationId xmlns:a16="http://schemas.microsoft.com/office/drawing/2014/main" id="{6399CC29-EF19-4123-AB37-D60E5892D3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25" name="Group 1677">
                    <a:extLst>
                      <a:ext uri="{FF2B5EF4-FFF2-40B4-BE49-F238E27FC236}">
                        <a16:creationId xmlns:a16="http://schemas.microsoft.com/office/drawing/2014/main" id="{27A4B8BF-DDAF-454E-ABE7-5ED20A25DF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26" name="Rectangle 1678">
                      <a:extLst>
                        <a:ext uri="{FF2B5EF4-FFF2-40B4-BE49-F238E27FC236}">
                          <a16:creationId xmlns:a16="http://schemas.microsoft.com/office/drawing/2014/main" id="{B1B8CCD7-2327-4B71-B216-605C25521E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27" name="Rectangle 1679">
                      <a:extLst>
                        <a:ext uri="{FF2B5EF4-FFF2-40B4-BE49-F238E27FC236}">
                          <a16:creationId xmlns:a16="http://schemas.microsoft.com/office/drawing/2014/main" id="{4E5FF4C5-893F-44CF-B67A-49797E325F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28" name="Group 1680">
                    <a:extLst>
                      <a:ext uri="{FF2B5EF4-FFF2-40B4-BE49-F238E27FC236}">
                        <a16:creationId xmlns:a16="http://schemas.microsoft.com/office/drawing/2014/main" id="{FF7ED1BD-F108-41CF-B792-6D01F6B204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29" name="Oval 1681">
                      <a:extLst>
                        <a:ext uri="{FF2B5EF4-FFF2-40B4-BE49-F238E27FC236}">
                          <a16:creationId xmlns:a16="http://schemas.microsoft.com/office/drawing/2014/main" id="{93DCD8AC-FF67-4FFC-AADD-9E10588203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30" name="AutoShape 1682">
                      <a:extLst>
                        <a:ext uri="{FF2B5EF4-FFF2-40B4-BE49-F238E27FC236}">
                          <a16:creationId xmlns:a16="http://schemas.microsoft.com/office/drawing/2014/main" id="{C137A0DB-80C3-4CA5-8865-C4B5B10621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31" name="Group 1683">
                    <a:extLst>
                      <a:ext uri="{FF2B5EF4-FFF2-40B4-BE49-F238E27FC236}">
                        <a16:creationId xmlns:a16="http://schemas.microsoft.com/office/drawing/2014/main" id="{FA2E0DBD-6A4B-4168-8F13-26D72AEC5B4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32" name="Oval 1684">
                      <a:extLst>
                        <a:ext uri="{FF2B5EF4-FFF2-40B4-BE49-F238E27FC236}">
                          <a16:creationId xmlns:a16="http://schemas.microsoft.com/office/drawing/2014/main" id="{6ACA9E44-D413-4A31-AAC8-75C0C4B356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33" name="AutoShape 1685">
                      <a:extLst>
                        <a:ext uri="{FF2B5EF4-FFF2-40B4-BE49-F238E27FC236}">
                          <a16:creationId xmlns:a16="http://schemas.microsoft.com/office/drawing/2014/main" id="{B6802EB6-4A47-4E92-A7A9-932220ADCB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34" name="Group 1686">
                  <a:extLst>
                    <a:ext uri="{FF2B5EF4-FFF2-40B4-BE49-F238E27FC236}">
                      <a16:creationId xmlns:a16="http://schemas.microsoft.com/office/drawing/2014/main" id="{207A2A02-B8F5-4FCA-BFDB-E415D9261D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61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35" name="AutoShape 1687">
                    <a:extLst>
                      <a:ext uri="{FF2B5EF4-FFF2-40B4-BE49-F238E27FC236}">
                        <a16:creationId xmlns:a16="http://schemas.microsoft.com/office/drawing/2014/main" id="{FC2BA0B9-A1E6-4890-9ACF-A87E4BAD9F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36" name="Freeform 1688">
                    <a:extLst>
                      <a:ext uri="{FF2B5EF4-FFF2-40B4-BE49-F238E27FC236}">
                        <a16:creationId xmlns:a16="http://schemas.microsoft.com/office/drawing/2014/main" id="{A5DCE194-E236-4380-9B9B-CB229EABE7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37" name="Group 1689">
                    <a:extLst>
                      <a:ext uri="{FF2B5EF4-FFF2-40B4-BE49-F238E27FC236}">
                        <a16:creationId xmlns:a16="http://schemas.microsoft.com/office/drawing/2014/main" id="{B95FDB03-7A0D-4322-B304-2CB613723D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38" name="Rectangle 1690">
                      <a:extLst>
                        <a:ext uri="{FF2B5EF4-FFF2-40B4-BE49-F238E27FC236}">
                          <a16:creationId xmlns:a16="http://schemas.microsoft.com/office/drawing/2014/main" id="{BFD8CE7F-0620-45D6-A71D-09CE7455D0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39" name="Rectangle 1691">
                      <a:extLst>
                        <a:ext uri="{FF2B5EF4-FFF2-40B4-BE49-F238E27FC236}">
                          <a16:creationId xmlns:a16="http://schemas.microsoft.com/office/drawing/2014/main" id="{CEA0C5FE-047F-4678-81F3-AEC40C86FFD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40" name="Group 1692">
                    <a:extLst>
                      <a:ext uri="{FF2B5EF4-FFF2-40B4-BE49-F238E27FC236}">
                        <a16:creationId xmlns:a16="http://schemas.microsoft.com/office/drawing/2014/main" id="{B11708FF-40FC-4D87-A855-7A629AD0AE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41" name="Oval 1693">
                      <a:extLst>
                        <a:ext uri="{FF2B5EF4-FFF2-40B4-BE49-F238E27FC236}">
                          <a16:creationId xmlns:a16="http://schemas.microsoft.com/office/drawing/2014/main" id="{237777D1-69AD-4BA6-9AC9-04F259B6352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42" name="AutoShape 1694">
                      <a:extLst>
                        <a:ext uri="{FF2B5EF4-FFF2-40B4-BE49-F238E27FC236}">
                          <a16:creationId xmlns:a16="http://schemas.microsoft.com/office/drawing/2014/main" id="{AB08E388-78ED-403E-97DB-DD9D989B9B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43" name="Group 1695">
                    <a:extLst>
                      <a:ext uri="{FF2B5EF4-FFF2-40B4-BE49-F238E27FC236}">
                        <a16:creationId xmlns:a16="http://schemas.microsoft.com/office/drawing/2014/main" id="{E5B35DAF-3D7A-4EFD-B2A4-6028E371B73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44" name="Oval 1696">
                      <a:extLst>
                        <a:ext uri="{FF2B5EF4-FFF2-40B4-BE49-F238E27FC236}">
                          <a16:creationId xmlns:a16="http://schemas.microsoft.com/office/drawing/2014/main" id="{911074CC-6235-4309-B2E9-4018DF8289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45" name="AutoShape 1697">
                      <a:extLst>
                        <a:ext uri="{FF2B5EF4-FFF2-40B4-BE49-F238E27FC236}">
                          <a16:creationId xmlns:a16="http://schemas.microsoft.com/office/drawing/2014/main" id="{1A8DC561-42D3-47C6-8A28-DF087171D9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46" name="Group 1698">
                  <a:extLst>
                    <a:ext uri="{FF2B5EF4-FFF2-40B4-BE49-F238E27FC236}">
                      <a16:creationId xmlns:a16="http://schemas.microsoft.com/office/drawing/2014/main" id="{046D1F83-45E4-4CF3-A83C-B170BA54F7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47" name="AutoShape 1699">
                    <a:extLst>
                      <a:ext uri="{FF2B5EF4-FFF2-40B4-BE49-F238E27FC236}">
                        <a16:creationId xmlns:a16="http://schemas.microsoft.com/office/drawing/2014/main" id="{AE11BDEC-5FCE-4C6A-958C-EB5B705F22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48" name="Freeform 1700">
                    <a:extLst>
                      <a:ext uri="{FF2B5EF4-FFF2-40B4-BE49-F238E27FC236}">
                        <a16:creationId xmlns:a16="http://schemas.microsoft.com/office/drawing/2014/main" id="{92813211-A3D2-4554-925B-3BE15601FE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49" name="Group 1701">
                    <a:extLst>
                      <a:ext uri="{FF2B5EF4-FFF2-40B4-BE49-F238E27FC236}">
                        <a16:creationId xmlns:a16="http://schemas.microsoft.com/office/drawing/2014/main" id="{1BCB99BB-5987-45E3-ACB4-C15ACD39983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50" name="Rectangle 1702">
                      <a:extLst>
                        <a:ext uri="{FF2B5EF4-FFF2-40B4-BE49-F238E27FC236}">
                          <a16:creationId xmlns:a16="http://schemas.microsoft.com/office/drawing/2014/main" id="{E9C756C5-F187-4177-8DB6-133E1C9821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51" name="Rectangle 1703">
                      <a:extLst>
                        <a:ext uri="{FF2B5EF4-FFF2-40B4-BE49-F238E27FC236}">
                          <a16:creationId xmlns:a16="http://schemas.microsoft.com/office/drawing/2014/main" id="{82459E32-5DBE-403D-87A9-0D8A4DA0CE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52" name="Group 1704">
                    <a:extLst>
                      <a:ext uri="{FF2B5EF4-FFF2-40B4-BE49-F238E27FC236}">
                        <a16:creationId xmlns:a16="http://schemas.microsoft.com/office/drawing/2014/main" id="{EB4C3EDB-3208-4CA4-ACB0-9D581E00E8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53" name="Oval 1705">
                      <a:extLst>
                        <a:ext uri="{FF2B5EF4-FFF2-40B4-BE49-F238E27FC236}">
                          <a16:creationId xmlns:a16="http://schemas.microsoft.com/office/drawing/2014/main" id="{C5E37175-DC37-4F8F-B8B9-B305A6AD06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54" name="AutoShape 1706">
                      <a:extLst>
                        <a:ext uri="{FF2B5EF4-FFF2-40B4-BE49-F238E27FC236}">
                          <a16:creationId xmlns:a16="http://schemas.microsoft.com/office/drawing/2014/main" id="{4C57754E-183A-4B19-A1C4-79AB2638D7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55" name="Group 1707">
                    <a:extLst>
                      <a:ext uri="{FF2B5EF4-FFF2-40B4-BE49-F238E27FC236}">
                        <a16:creationId xmlns:a16="http://schemas.microsoft.com/office/drawing/2014/main" id="{0C87476A-C00A-458E-B3B3-BEA37E4C7C3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56" name="Oval 1708">
                      <a:extLst>
                        <a:ext uri="{FF2B5EF4-FFF2-40B4-BE49-F238E27FC236}">
                          <a16:creationId xmlns:a16="http://schemas.microsoft.com/office/drawing/2014/main" id="{1CF87506-BA49-4BBE-BF75-70FC1014AC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57" name="AutoShape 1709">
                      <a:extLst>
                        <a:ext uri="{FF2B5EF4-FFF2-40B4-BE49-F238E27FC236}">
                          <a16:creationId xmlns:a16="http://schemas.microsoft.com/office/drawing/2014/main" id="{9F7BF67C-003A-4D5E-9318-2D719C859A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58" name="Group 1710">
                  <a:extLst>
                    <a:ext uri="{FF2B5EF4-FFF2-40B4-BE49-F238E27FC236}">
                      <a16:creationId xmlns:a16="http://schemas.microsoft.com/office/drawing/2014/main" id="{BBB9412F-E30F-4408-93F1-BE808E2223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42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59" name="AutoShape 1711">
                    <a:extLst>
                      <a:ext uri="{FF2B5EF4-FFF2-40B4-BE49-F238E27FC236}">
                        <a16:creationId xmlns:a16="http://schemas.microsoft.com/office/drawing/2014/main" id="{29A1E7AC-CDE4-4A92-B7AF-A57C0D6AF0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60" name="Freeform 1712">
                    <a:extLst>
                      <a:ext uri="{FF2B5EF4-FFF2-40B4-BE49-F238E27FC236}">
                        <a16:creationId xmlns:a16="http://schemas.microsoft.com/office/drawing/2014/main" id="{46F5DE07-81F7-4EDC-A4E1-6002D60548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61" name="Group 1713">
                    <a:extLst>
                      <a:ext uri="{FF2B5EF4-FFF2-40B4-BE49-F238E27FC236}">
                        <a16:creationId xmlns:a16="http://schemas.microsoft.com/office/drawing/2014/main" id="{164ED7B1-0270-4FD2-AF2B-6775D9F7F7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62" name="Rectangle 1714">
                      <a:extLst>
                        <a:ext uri="{FF2B5EF4-FFF2-40B4-BE49-F238E27FC236}">
                          <a16:creationId xmlns:a16="http://schemas.microsoft.com/office/drawing/2014/main" id="{D7514B99-9D05-4FEF-AE96-C27026B95F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63" name="Rectangle 1715">
                      <a:extLst>
                        <a:ext uri="{FF2B5EF4-FFF2-40B4-BE49-F238E27FC236}">
                          <a16:creationId xmlns:a16="http://schemas.microsoft.com/office/drawing/2014/main" id="{91715B45-91FA-482D-8ACB-907B1E52555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64" name="Group 1716">
                    <a:extLst>
                      <a:ext uri="{FF2B5EF4-FFF2-40B4-BE49-F238E27FC236}">
                        <a16:creationId xmlns:a16="http://schemas.microsoft.com/office/drawing/2014/main" id="{D36C6A68-AF20-4362-A0CF-F2F3A30C320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65" name="Oval 1717">
                      <a:extLst>
                        <a:ext uri="{FF2B5EF4-FFF2-40B4-BE49-F238E27FC236}">
                          <a16:creationId xmlns:a16="http://schemas.microsoft.com/office/drawing/2014/main" id="{9B2650C0-F717-4557-9A81-224D4579C1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66" name="AutoShape 1718">
                      <a:extLst>
                        <a:ext uri="{FF2B5EF4-FFF2-40B4-BE49-F238E27FC236}">
                          <a16:creationId xmlns:a16="http://schemas.microsoft.com/office/drawing/2014/main" id="{DCAD6101-2F1A-4FE5-8436-59521F69D5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67" name="Group 1719">
                    <a:extLst>
                      <a:ext uri="{FF2B5EF4-FFF2-40B4-BE49-F238E27FC236}">
                        <a16:creationId xmlns:a16="http://schemas.microsoft.com/office/drawing/2014/main" id="{ED08C12B-C6E6-4B7F-9623-1173858A98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68" name="Oval 1720">
                      <a:extLst>
                        <a:ext uri="{FF2B5EF4-FFF2-40B4-BE49-F238E27FC236}">
                          <a16:creationId xmlns:a16="http://schemas.microsoft.com/office/drawing/2014/main" id="{9EEA9ADF-9C41-453B-A334-164E2CDB6B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69" name="AutoShape 1721">
                      <a:extLst>
                        <a:ext uri="{FF2B5EF4-FFF2-40B4-BE49-F238E27FC236}">
                          <a16:creationId xmlns:a16="http://schemas.microsoft.com/office/drawing/2014/main" id="{957C21B7-3811-410B-8BA1-1609CD4028F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70" name="Group 1722">
                  <a:extLst>
                    <a:ext uri="{FF2B5EF4-FFF2-40B4-BE49-F238E27FC236}">
                      <a16:creationId xmlns:a16="http://schemas.microsoft.com/office/drawing/2014/main" id="{AB43782A-BF35-4BAE-AD68-1B689B2B15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33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71" name="AutoShape 1723">
                    <a:extLst>
                      <a:ext uri="{FF2B5EF4-FFF2-40B4-BE49-F238E27FC236}">
                        <a16:creationId xmlns:a16="http://schemas.microsoft.com/office/drawing/2014/main" id="{91449F8F-0854-4651-BED6-4EE906CF74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72" name="Freeform 1724">
                    <a:extLst>
                      <a:ext uri="{FF2B5EF4-FFF2-40B4-BE49-F238E27FC236}">
                        <a16:creationId xmlns:a16="http://schemas.microsoft.com/office/drawing/2014/main" id="{8CBCEC6A-CCE8-4752-972E-4E44034D61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73" name="Group 1725">
                    <a:extLst>
                      <a:ext uri="{FF2B5EF4-FFF2-40B4-BE49-F238E27FC236}">
                        <a16:creationId xmlns:a16="http://schemas.microsoft.com/office/drawing/2014/main" id="{983A6FD2-FB02-40A4-986B-95C7664FCE6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74" name="Rectangle 1726">
                      <a:extLst>
                        <a:ext uri="{FF2B5EF4-FFF2-40B4-BE49-F238E27FC236}">
                          <a16:creationId xmlns:a16="http://schemas.microsoft.com/office/drawing/2014/main" id="{402D3BF6-E7E7-414A-B5BE-404A47B073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75" name="Rectangle 1727">
                      <a:extLst>
                        <a:ext uri="{FF2B5EF4-FFF2-40B4-BE49-F238E27FC236}">
                          <a16:creationId xmlns:a16="http://schemas.microsoft.com/office/drawing/2014/main" id="{3BDFD006-28A4-40F2-BE68-8919B44E12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76" name="Group 1728">
                    <a:extLst>
                      <a:ext uri="{FF2B5EF4-FFF2-40B4-BE49-F238E27FC236}">
                        <a16:creationId xmlns:a16="http://schemas.microsoft.com/office/drawing/2014/main" id="{CDB03662-7657-400C-8720-68CD4EFDC07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77" name="Oval 1729">
                      <a:extLst>
                        <a:ext uri="{FF2B5EF4-FFF2-40B4-BE49-F238E27FC236}">
                          <a16:creationId xmlns:a16="http://schemas.microsoft.com/office/drawing/2014/main" id="{0DF33136-B71B-4FC9-8AFB-FF7DC0F068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78" name="AutoShape 1730">
                      <a:extLst>
                        <a:ext uri="{FF2B5EF4-FFF2-40B4-BE49-F238E27FC236}">
                          <a16:creationId xmlns:a16="http://schemas.microsoft.com/office/drawing/2014/main" id="{93B02299-CF49-4B42-86E1-AA4160A095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79" name="Group 1731">
                    <a:extLst>
                      <a:ext uri="{FF2B5EF4-FFF2-40B4-BE49-F238E27FC236}">
                        <a16:creationId xmlns:a16="http://schemas.microsoft.com/office/drawing/2014/main" id="{0018FA13-0B82-4079-80F3-97547C63F4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80" name="Oval 1732">
                      <a:extLst>
                        <a:ext uri="{FF2B5EF4-FFF2-40B4-BE49-F238E27FC236}">
                          <a16:creationId xmlns:a16="http://schemas.microsoft.com/office/drawing/2014/main" id="{26534A46-5783-4F20-A23A-C747E44529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81" name="AutoShape 1733">
                      <a:extLst>
                        <a:ext uri="{FF2B5EF4-FFF2-40B4-BE49-F238E27FC236}">
                          <a16:creationId xmlns:a16="http://schemas.microsoft.com/office/drawing/2014/main" id="{6358102C-C9BD-4877-B94E-41B2AB1AC2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82" name="Group 1734">
                  <a:extLst>
                    <a:ext uri="{FF2B5EF4-FFF2-40B4-BE49-F238E27FC236}">
                      <a16:creationId xmlns:a16="http://schemas.microsoft.com/office/drawing/2014/main" id="{C29E5169-42E0-4D14-AB4C-DFDA81A3E0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24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83" name="AutoShape 1735">
                    <a:extLst>
                      <a:ext uri="{FF2B5EF4-FFF2-40B4-BE49-F238E27FC236}">
                        <a16:creationId xmlns:a16="http://schemas.microsoft.com/office/drawing/2014/main" id="{FD304F37-3786-4208-ADD8-D1BED377D8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84" name="Freeform 1736">
                    <a:extLst>
                      <a:ext uri="{FF2B5EF4-FFF2-40B4-BE49-F238E27FC236}">
                        <a16:creationId xmlns:a16="http://schemas.microsoft.com/office/drawing/2014/main" id="{13268A0D-0445-406D-B927-5432DC52D4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85" name="Group 1737">
                    <a:extLst>
                      <a:ext uri="{FF2B5EF4-FFF2-40B4-BE49-F238E27FC236}">
                        <a16:creationId xmlns:a16="http://schemas.microsoft.com/office/drawing/2014/main" id="{7327F410-E3C6-415A-ACC2-4CDB2873B52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86" name="Rectangle 1738">
                      <a:extLst>
                        <a:ext uri="{FF2B5EF4-FFF2-40B4-BE49-F238E27FC236}">
                          <a16:creationId xmlns:a16="http://schemas.microsoft.com/office/drawing/2014/main" id="{CBCEC218-8695-49C0-8D93-3BB8C83940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87" name="Rectangle 1739">
                      <a:extLst>
                        <a:ext uri="{FF2B5EF4-FFF2-40B4-BE49-F238E27FC236}">
                          <a16:creationId xmlns:a16="http://schemas.microsoft.com/office/drawing/2014/main" id="{262426B6-F164-4DAA-BDF0-7C6125004BF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88" name="Group 1740">
                    <a:extLst>
                      <a:ext uri="{FF2B5EF4-FFF2-40B4-BE49-F238E27FC236}">
                        <a16:creationId xmlns:a16="http://schemas.microsoft.com/office/drawing/2014/main" id="{5A5128C4-4E7B-4669-ACE0-D9280B0320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89" name="Oval 1741">
                      <a:extLst>
                        <a:ext uri="{FF2B5EF4-FFF2-40B4-BE49-F238E27FC236}">
                          <a16:creationId xmlns:a16="http://schemas.microsoft.com/office/drawing/2014/main" id="{51A2AFDB-200A-4078-B8DE-369470C8D3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90" name="AutoShape 1742">
                      <a:extLst>
                        <a:ext uri="{FF2B5EF4-FFF2-40B4-BE49-F238E27FC236}">
                          <a16:creationId xmlns:a16="http://schemas.microsoft.com/office/drawing/2014/main" id="{94181164-6DB8-4382-AA42-03BE3572D9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391" name="Group 1743">
                    <a:extLst>
                      <a:ext uri="{FF2B5EF4-FFF2-40B4-BE49-F238E27FC236}">
                        <a16:creationId xmlns:a16="http://schemas.microsoft.com/office/drawing/2014/main" id="{25A0B392-2D92-44C0-B19C-FD8D75EC9C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392" name="Oval 1744">
                      <a:extLst>
                        <a:ext uri="{FF2B5EF4-FFF2-40B4-BE49-F238E27FC236}">
                          <a16:creationId xmlns:a16="http://schemas.microsoft.com/office/drawing/2014/main" id="{E9BC9A70-7DC6-4B53-88B7-3436805FF1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93" name="AutoShape 1745">
                      <a:extLst>
                        <a:ext uri="{FF2B5EF4-FFF2-40B4-BE49-F238E27FC236}">
                          <a16:creationId xmlns:a16="http://schemas.microsoft.com/office/drawing/2014/main" id="{949299FB-7D0E-49B0-9E17-19E1445A77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394" name="Group 1746">
                  <a:extLst>
                    <a:ext uri="{FF2B5EF4-FFF2-40B4-BE49-F238E27FC236}">
                      <a16:creationId xmlns:a16="http://schemas.microsoft.com/office/drawing/2014/main" id="{81B0914B-A96C-4A33-BF0E-C0ACFFA21F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1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395" name="AutoShape 1747">
                    <a:extLst>
                      <a:ext uri="{FF2B5EF4-FFF2-40B4-BE49-F238E27FC236}">
                        <a16:creationId xmlns:a16="http://schemas.microsoft.com/office/drawing/2014/main" id="{22A0C426-9F8C-4E21-81CD-A8CD8A0197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96" name="Freeform 1748">
                    <a:extLst>
                      <a:ext uri="{FF2B5EF4-FFF2-40B4-BE49-F238E27FC236}">
                        <a16:creationId xmlns:a16="http://schemas.microsoft.com/office/drawing/2014/main" id="{340608EB-C35E-45B9-9837-29D4A06B63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97" name="Group 1749">
                    <a:extLst>
                      <a:ext uri="{FF2B5EF4-FFF2-40B4-BE49-F238E27FC236}">
                        <a16:creationId xmlns:a16="http://schemas.microsoft.com/office/drawing/2014/main" id="{793D40AA-F583-4D1A-AA38-5C0CBB9D3C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398" name="Rectangle 1750">
                      <a:extLst>
                        <a:ext uri="{FF2B5EF4-FFF2-40B4-BE49-F238E27FC236}">
                          <a16:creationId xmlns:a16="http://schemas.microsoft.com/office/drawing/2014/main" id="{ABD9AF03-CBF7-44FB-99DE-776395FE232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99" name="Rectangle 1751">
                      <a:extLst>
                        <a:ext uri="{FF2B5EF4-FFF2-40B4-BE49-F238E27FC236}">
                          <a16:creationId xmlns:a16="http://schemas.microsoft.com/office/drawing/2014/main" id="{48BB07A9-180A-405D-A4A9-EED122EDD0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00" name="Group 1752">
                    <a:extLst>
                      <a:ext uri="{FF2B5EF4-FFF2-40B4-BE49-F238E27FC236}">
                        <a16:creationId xmlns:a16="http://schemas.microsoft.com/office/drawing/2014/main" id="{D79986AA-9F6C-408F-939F-765DBEA967F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01" name="Oval 1753">
                      <a:extLst>
                        <a:ext uri="{FF2B5EF4-FFF2-40B4-BE49-F238E27FC236}">
                          <a16:creationId xmlns:a16="http://schemas.microsoft.com/office/drawing/2014/main" id="{281F45DD-AC2F-43BB-9D11-05FE28A97F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02" name="AutoShape 1754">
                      <a:extLst>
                        <a:ext uri="{FF2B5EF4-FFF2-40B4-BE49-F238E27FC236}">
                          <a16:creationId xmlns:a16="http://schemas.microsoft.com/office/drawing/2014/main" id="{10248012-51AE-46F1-8BC4-589292FC16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03" name="Group 1755">
                    <a:extLst>
                      <a:ext uri="{FF2B5EF4-FFF2-40B4-BE49-F238E27FC236}">
                        <a16:creationId xmlns:a16="http://schemas.microsoft.com/office/drawing/2014/main" id="{7E6BD65C-F737-4A1E-8E2C-10605B7B10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04" name="Oval 1756">
                      <a:extLst>
                        <a:ext uri="{FF2B5EF4-FFF2-40B4-BE49-F238E27FC236}">
                          <a16:creationId xmlns:a16="http://schemas.microsoft.com/office/drawing/2014/main" id="{AA679107-020E-4FA1-9732-CBE8D9D6B5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05" name="AutoShape 1757">
                      <a:extLst>
                        <a:ext uri="{FF2B5EF4-FFF2-40B4-BE49-F238E27FC236}">
                          <a16:creationId xmlns:a16="http://schemas.microsoft.com/office/drawing/2014/main" id="{73CF9961-F1B9-46E6-BC20-3E0A769E88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406" name="Group 1758">
                  <a:extLst>
                    <a:ext uri="{FF2B5EF4-FFF2-40B4-BE49-F238E27FC236}">
                      <a16:creationId xmlns:a16="http://schemas.microsoft.com/office/drawing/2014/main" id="{20A57468-9CE4-48B8-9388-5A959638AB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105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407" name="AutoShape 1759">
                    <a:extLst>
                      <a:ext uri="{FF2B5EF4-FFF2-40B4-BE49-F238E27FC236}">
                        <a16:creationId xmlns:a16="http://schemas.microsoft.com/office/drawing/2014/main" id="{764DF9A8-76BA-4562-8916-BAFC847923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408" name="Freeform 1760">
                    <a:extLst>
                      <a:ext uri="{FF2B5EF4-FFF2-40B4-BE49-F238E27FC236}">
                        <a16:creationId xmlns:a16="http://schemas.microsoft.com/office/drawing/2014/main" id="{94EA9F3F-6076-4467-81F9-88C4974284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409" name="Group 1761">
                    <a:extLst>
                      <a:ext uri="{FF2B5EF4-FFF2-40B4-BE49-F238E27FC236}">
                        <a16:creationId xmlns:a16="http://schemas.microsoft.com/office/drawing/2014/main" id="{DC588F6D-D64F-47DA-B38D-5F5B386500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410" name="Rectangle 1762">
                      <a:extLst>
                        <a:ext uri="{FF2B5EF4-FFF2-40B4-BE49-F238E27FC236}">
                          <a16:creationId xmlns:a16="http://schemas.microsoft.com/office/drawing/2014/main" id="{C51CC498-BC47-43FB-B86F-A21069F3EB8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11" name="Rectangle 1763">
                      <a:extLst>
                        <a:ext uri="{FF2B5EF4-FFF2-40B4-BE49-F238E27FC236}">
                          <a16:creationId xmlns:a16="http://schemas.microsoft.com/office/drawing/2014/main" id="{C47D6992-9D9D-4C75-8D17-4BD2724950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12" name="Group 1764">
                    <a:extLst>
                      <a:ext uri="{FF2B5EF4-FFF2-40B4-BE49-F238E27FC236}">
                        <a16:creationId xmlns:a16="http://schemas.microsoft.com/office/drawing/2014/main" id="{30F6750F-D378-44B6-83B1-052E2DFD6DF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13" name="Oval 1765">
                      <a:extLst>
                        <a:ext uri="{FF2B5EF4-FFF2-40B4-BE49-F238E27FC236}">
                          <a16:creationId xmlns:a16="http://schemas.microsoft.com/office/drawing/2014/main" id="{B3500C74-9C4B-4698-9B95-7B53F740536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14" name="AutoShape 1766">
                      <a:extLst>
                        <a:ext uri="{FF2B5EF4-FFF2-40B4-BE49-F238E27FC236}">
                          <a16:creationId xmlns:a16="http://schemas.microsoft.com/office/drawing/2014/main" id="{3D4E9CAB-B6E4-4F2B-9F55-4B15D395D24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15" name="Group 1767">
                    <a:extLst>
                      <a:ext uri="{FF2B5EF4-FFF2-40B4-BE49-F238E27FC236}">
                        <a16:creationId xmlns:a16="http://schemas.microsoft.com/office/drawing/2014/main" id="{09672835-7325-4176-B46B-16931CE1ED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16" name="Oval 1768">
                      <a:extLst>
                        <a:ext uri="{FF2B5EF4-FFF2-40B4-BE49-F238E27FC236}">
                          <a16:creationId xmlns:a16="http://schemas.microsoft.com/office/drawing/2014/main" id="{26F6F881-E189-490B-AAE6-B73410631E6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17" name="AutoShape 1769">
                      <a:extLst>
                        <a:ext uri="{FF2B5EF4-FFF2-40B4-BE49-F238E27FC236}">
                          <a16:creationId xmlns:a16="http://schemas.microsoft.com/office/drawing/2014/main" id="{E08DFEBD-4B58-4E71-8B5E-F3FDF013F3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418" name="Group 1770">
                  <a:extLst>
                    <a:ext uri="{FF2B5EF4-FFF2-40B4-BE49-F238E27FC236}">
                      <a16:creationId xmlns:a16="http://schemas.microsoft.com/office/drawing/2014/main" id="{79560CBC-EC0C-4C02-AE62-DEA2545B26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196" y="3475"/>
                  <a:ext cx="85" cy="408"/>
                  <a:chOff x="1066" y="1661"/>
                  <a:chExt cx="453" cy="2177"/>
                </a:xfrm>
              </p:grpSpPr>
              <p:sp>
                <p:nvSpPr>
                  <p:cNvPr id="29419" name="AutoShape 1771">
                    <a:extLst>
                      <a:ext uri="{FF2B5EF4-FFF2-40B4-BE49-F238E27FC236}">
                        <a16:creationId xmlns:a16="http://schemas.microsoft.com/office/drawing/2014/main" id="{CAE9120E-A5C5-41EC-8AAA-509FB97A90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1661"/>
                    <a:ext cx="453" cy="2177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tx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420" name="Freeform 1772">
                    <a:extLst>
                      <a:ext uri="{FF2B5EF4-FFF2-40B4-BE49-F238E27FC236}">
                        <a16:creationId xmlns:a16="http://schemas.microsoft.com/office/drawing/2014/main" id="{C866F949-2218-492D-A592-59DD334DFF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1" y="1706"/>
                    <a:ext cx="363" cy="1906"/>
                  </a:xfrm>
                  <a:custGeom>
                    <a:avLst/>
                    <a:gdLst>
                      <a:gd name="T0" fmla="*/ 0 w 363"/>
                      <a:gd name="T1" fmla="*/ 0 h 1906"/>
                      <a:gd name="T2" fmla="*/ 283 w 363"/>
                      <a:gd name="T3" fmla="*/ 0 h 1906"/>
                      <a:gd name="T4" fmla="*/ 283 w 363"/>
                      <a:gd name="T5" fmla="*/ 227 h 1906"/>
                      <a:gd name="T6" fmla="*/ 363 w 363"/>
                      <a:gd name="T7" fmla="*/ 409 h 1906"/>
                      <a:gd name="T8" fmla="*/ 363 w 363"/>
                      <a:gd name="T9" fmla="*/ 1906 h 1906"/>
                      <a:gd name="T10" fmla="*/ 333 w 363"/>
                      <a:gd name="T11" fmla="*/ 1902 h 1906"/>
                      <a:gd name="T12" fmla="*/ 337 w 363"/>
                      <a:gd name="T13" fmla="*/ 418 h 1906"/>
                      <a:gd name="T14" fmla="*/ 281 w 363"/>
                      <a:gd name="T15" fmla="*/ 282 h 1906"/>
                      <a:gd name="T16" fmla="*/ 0 w 363"/>
                      <a:gd name="T17" fmla="*/ 273 h 1906"/>
                      <a:gd name="T18" fmla="*/ 0 w 363"/>
                      <a:gd name="T19" fmla="*/ 0 h 19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1906">
                        <a:moveTo>
                          <a:pt x="0" y="0"/>
                        </a:moveTo>
                        <a:lnTo>
                          <a:pt x="283" y="0"/>
                        </a:lnTo>
                        <a:lnTo>
                          <a:pt x="283" y="227"/>
                        </a:lnTo>
                        <a:lnTo>
                          <a:pt x="363" y="409"/>
                        </a:lnTo>
                        <a:lnTo>
                          <a:pt x="363" y="1906"/>
                        </a:lnTo>
                        <a:lnTo>
                          <a:pt x="333" y="1902"/>
                        </a:lnTo>
                        <a:lnTo>
                          <a:pt x="337" y="418"/>
                        </a:lnTo>
                        <a:lnTo>
                          <a:pt x="281" y="282"/>
                        </a:lnTo>
                        <a:lnTo>
                          <a:pt x="0" y="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0C0C0">
                          <a:gamma/>
                          <a:tint val="15686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421" name="Group 1773">
                    <a:extLst>
                      <a:ext uri="{FF2B5EF4-FFF2-40B4-BE49-F238E27FC236}">
                        <a16:creationId xmlns:a16="http://schemas.microsoft.com/office/drawing/2014/main" id="{9B0AC85A-9155-4300-BDBE-4F27636252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56" y="2840"/>
                    <a:ext cx="137" cy="409"/>
                    <a:chOff x="1156" y="2886"/>
                    <a:chExt cx="137" cy="317"/>
                  </a:xfrm>
                </p:grpSpPr>
                <p:sp>
                  <p:nvSpPr>
                    <p:cNvPr id="29422" name="Rectangle 1774">
                      <a:extLst>
                        <a:ext uri="{FF2B5EF4-FFF2-40B4-BE49-F238E27FC236}">
                          <a16:creationId xmlns:a16="http://schemas.microsoft.com/office/drawing/2014/main" id="{FEB64715-585E-4E1F-BEBD-E2A49751B2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6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23" name="Rectangle 1775">
                      <a:extLst>
                        <a:ext uri="{FF2B5EF4-FFF2-40B4-BE49-F238E27FC236}">
                          <a16:creationId xmlns:a16="http://schemas.microsoft.com/office/drawing/2014/main" id="{8F7C2E12-CF15-47B4-9FC8-BA68F6DA6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7" y="2886"/>
                      <a:ext cx="46" cy="317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24" name="Group 1776">
                    <a:extLst>
                      <a:ext uri="{FF2B5EF4-FFF2-40B4-BE49-F238E27FC236}">
                        <a16:creationId xmlns:a16="http://schemas.microsoft.com/office/drawing/2014/main" id="{D48BD96C-9C93-4525-A02C-FC1AEEB9867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11" y="3203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25" name="Oval 1777">
                      <a:extLst>
                        <a:ext uri="{FF2B5EF4-FFF2-40B4-BE49-F238E27FC236}">
                          <a16:creationId xmlns:a16="http://schemas.microsoft.com/office/drawing/2014/main" id="{E90B9978-0BC1-4F81-88E3-D05A2D4B66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26" name="AutoShape 1778">
                      <a:extLst>
                        <a:ext uri="{FF2B5EF4-FFF2-40B4-BE49-F238E27FC236}">
                          <a16:creationId xmlns:a16="http://schemas.microsoft.com/office/drawing/2014/main" id="{913438BA-ACDC-42E0-8152-8F6F99C126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427" name="Group 1779">
                    <a:extLst>
                      <a:ext uri="{FF2B5EF4-FFF2-40B4-BE49-F238E27FC236}">
                        <a16:creationId xmlns:a16="http://schemas.microsoft.com/office/drawing/2014/main" id="{8A70D8FC-1B5A-422F-AA5D-1EFD3A8AFF1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800000">
                    <a:off x="1111" y="2614"/>
                    <a:ext cx="227" cy="273"/>
                    <a:chOff x="1111" y="3203"/>
                    <a:chExt cx="227" cy="273"/>
                  </a:xfrm>
                </p:grpSpPr>
                <p:sp>
                  <p:nvSpPr>
                    <p:cNvPr id="29428" name="Oval 1780">
                      <a:extLst>
                        <a:ext uri="{FF2B5EF4-FFF2-40B4-BE49-F238E27FC236}">
                          <a16:creationId xmlns:a16="http://schemas.microsoft.com/office/drawing/2014/main" id="{4474AB36-9ED3-43E2-ADA4-C47F57A3854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1" y="3203"/>
                      <a:ext cx="227" cy="22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429" name="AutoShape 1781">
                      <a:extLst>
                        <a:ext uri="{FF2B5EF4-FFF2-40B4-BE49-F238E27FC236}">
                          <a16:creationId xmlns:a16="http://schemas.microsoft.com/office/drawing/2014/main" id="{209A5729-B273-44BB-91B9-A904758C64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9" y="3294"/>
                      <a:ext cx="90" cy="18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29430" name="Rectangle 1782">
              <a:extLst>
                <a:ext uri="{FF2B5EF4-FFF2-40B4-BE49-F238E27FC236}">
                  <a16:creationId xmlns:a16="http://schemas.microsoft.com/office/drawing/2014/main" id="{58C7B924-34CD-4214-B7DF-8F4BB4585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3442"/>
              <a:ext cx="2177" cy="1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31" name="Oval 1783">
              <a:extLst>
                <a:ext uri="{FF2B5EF4-FFF2-40B4-BE49-F238E27FC236}">
                  <a16:creationId xmlns:a16="http://schemas.microsoft.com/office/drawing/2014/main" id="{0CBC03BD-38BB-43A2-8365-57E2F7188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4" y="3294"/>
              <a:ext cx="46" cy="4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32" name="Oval 1784">
              <a:extLst>
                <a:ext uri="{FF2B5EF4-FFF2-40B4-BE49-F238E27FC236}">
                  <a16:creationId xmlns:a16="http://schemas.microsoft.com/office/drawing/2014/main" id="{CB0297AD-71E6-4858-9255-1FDCFDD9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1" y="3294"/>
              <a:ext cx="46" cy="4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433" name="Group 1785">
            <a:extLst>
              <a:ext uri="{FF2B5EF4-FFF2-40B4-BE49-F238E27FC236}">
                <a16:creationId xmlns:a16="http://schemas.microsoft.com/office/drawing/2014/main" id="{7C1108CA-C2C4-4F23-87D4-83C0EC251A3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445125"/>
            <a:ext cx="1368425" cy="209550"/>
            <a:chOff x="1701" y="2840"/>
            <a:chExt cx="2676" cy="409"/>
          </a:xfrm>
        </p:grpSpPr>
        <p:sp>
          <p:nvSpPr>
            <p:cNvPr id="29434" name="Rectangle 1786">
              <a:extLst>
                <a:ext uri="{FF2B5EF4-FFF2-40B4-BE49-F238E27FC236}">
                  <a16:creationId xmlns:a16="http://schemas.microsoft.com/office/drawing/2014/main" id="{EEA93FFD-F96C-4CB0-8DCF-925089D65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931"/>
              <a:ext cx="2676" cy="31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35" name="AutoShape 1787">
              <a:extLst>
                <a:ext uri="{FF2B5EF4-FFF2-40B4-BE49-F238E27FC236}">
                  <a16:creationId xmlns:a16="http://schemas.microsoft.com/office/drawing/2014/main" id="{0FFC1855-C7E4-4930-BB1B-3B8A03A3BD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01" y="2840"/>
              <a:ext cx="2676" cy="91"/>
            </a:xfrm>
            <a:custGeom>
              <a:avLst/>
              <a:gdLst>
                <a:gd name="G0" fmla="+- 2324 0 0"/>
                <a:gd name="G1" fmla="+- 21600 0 2324"/>
                <a:gd name="G2" fmla="*/ 2324 1 2"/>
                <a:gd name="G3" fmla="+- 21600 0 G2"/>
                <a:gd name="G4" fmla="+/ 2324 21600 2"/>
                <a:gd name="G5" fmla="+/ G1 0 2"/>
                <a:gd name="G6" fmla="*/ 21600 21600 2324"/>
                <a:gd name="G7" fmla="*/ G6 1 2"/>
                <a:gd name="G8" fmla="+- 21600 0 G7"/>
                <a:gd name="G9" fmla="*/ 21600 1 2"/>
                <a:gd name="G10" fmla="+- 2324 0 G9"/>
                <a:gd name="G11" fmla="?: G10 G8 0"/>
                <a:gd name="G12" fmla="?: G10 G7 21600"/>
                <a:gd name="T0" fmla="*/ 20438 w 21600"/>
                <a:gd name="T1" fmla="*/ 10800 h 21600"/>
                <a:gd name="T2" fmla="*/ 10800 w 21600"/>
                <a:gd name="T3" fmla="*/ 21600 h 21600"/>
                <a:gd name="T4" fmla="*/ 1162 w 21600"/>
                <a:gd name="T5" fmla="*/ 10800 h 21600"/>
                <a:gd name="T6" fmla="*/ 10800 w 21600"/>
                <a:gd name="T7" fmla="*/ 0 h 21600"/>
                <a:gd name="T8" fmla="*/ 2962 w 21600"/>
                <a:gd name="T9" fmla="*/ 2962 h 21600"/>
                <a:gd name="T10" fmla="*/ 18638 w 21600"/>
                <a:gd name="T11" fmla="*/ 1863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24" y="21600"/>
                  </a:lnTo>
                  <a:lnTo>
                    <a:pt x="1927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36" name="Rectangle 1788">
              <a:extLst>
                <a:ext uri="{FF2B5EF4-FFF2-40B4-BE49-F238E27FC236}">
                  <a16:creationId xmlns:a16="http://schemas.microsoft.com/office/drawing/2014/main" id="{F3180A64-DD46-4725-A009-27A06D1E7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931"/>
              <a:ext cx="2676" cy="45"/>
            </a:xfrm>
            <a:prstGeom prst="rect">
              <a:avLst/>
            </a:pr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69804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37" name="Rectangle 1789">
              <a:extLst>
                <a:ext uri="{FF2B5EF4-FFF2-40B4-BE49-F238E27FC236}">
                  <a16:creationId xmlns:a16="http://schemas.microsoft.com/office/drawing/2014/main" id="{D98C5728-502A-4413-BF64-4AE1A022F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3203"/>
              <a:ext cx="2676" cy="45"/>
            </a:xfrm>
            <a:prstGeom prst="rect">
              <a:avLst/>
            </a:prstGeom>
            <a:gradFill rotWithShape="1">
              <a:gsLst>
                <a:gs pos="0">
                  <a:srgbClr val="1C1C1C"/>
                </a:gs>
                <a:gs pos="50000">
                  <a:srgbClr val="1C1C1C">
                    <a:gamma/>
                    <a:tint val="69804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438" name="Group 1790">
              <a:extLst>
                <a:ext uri="{FF2B5EF4-FFF2-40B4-BE49-F238E27FC236}">
                  <a16:creationId xmlns:a16="http://schemas.microsoft.com/office/drawing/2014/main" id="{9AE8E25D-CEA9-4600-8F5A-C711002C1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1" y="2976"/>
              <a:ext cx="2676" cy="227"/>
              <a:chOff x="1701" y="2976"/>
              <a:chExt cx="2404" cy="227"/>
            </a:xfrm>
          </p:grpSpPr>
          <p:grpSp>
            <p:nvGrpSpPr>
              <p:cNvPr id="29439" name="Group 1791">
                <a:extLst>
                  <a:ext uri="{FF2B5EF4-FFF2-40B4-BE49-F238E27FC236}">
                    <a16:creationId xmlns:a16="http://schemas.microsoft.com/office/drawing/2014/main" id="{D0C1CB2E-2089-4E16-AB29-EC5D3C1E81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1" y="2976"/>
                <a:ext cx="771" cy="227"/>
                <a:chOff x="1701" y="981"/>
                <a:chExt cx="2676" cy="409"/>
              </a:xfrm>
            </p:grpSpPr>
            <p:sp>
              <p:nvSpPr>
                <p:cNvPr id="29440" name="Rectangle 1792">
                  <a:extLst>
                    <a:ext uri="{FF2B5EF4-FFF2-40B4-BE49-F238E27FC236}">
                      <a16:creationId xmlns:a16="http://schemas.microsoft.com/office/drawing/2014/main" id="{ECEA63B8-600F-4CAB-95BC-6DDEAF027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981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1" name="Rectangle 1793">
                  <a:extLst>
                    <a:ext uri="{FF2B5EF4-FFF2-40B4-BE49-F238E27FC236}">
                      <a16:creationId xmlns:a16="http://schemas.microsoft.com/office/drawing/2014/main" id="{A83F62A5-3A33-44DA-8927-B57AEEF516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29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2" name="Rectangle 1794">
                  <a:extLst>
                    <a:ext uri="{FF2B5EF4-FFF2-40B4-BE49-F238E27FC236}">
                      <a16:creationId xmlns:a16="http://schemas.microsoft.com/office/drawing/2014/main" id="{F32D31BB-2F7F-4C3B-B3B3-A360134E5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76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3" name="Rectangle 1795">
                  <a:extLst>
                    <a:ext uri="{FF2B5EF4-FFF2-40B4-BE49-F238E27FC236}">
                      <a16:creationId xmlns:a16="http://schemas.microsoft.com/office/drawing/2014/main" id="{624E4EC4-3A58-4C72-A0AF-461BC413E9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24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4" name="Rectangle 1796">
                  <a:extLst>
                    <a:ext uri="{FF2B5EF4-FFF2-40B4-BE49-F238E27FC236}">
                      <a16:creationId xmlns:a16="http://schemas.microsoft.com/office/drawing/2014/main" id="{B9ED0F54-0907-49C5-851C-50A84FA48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72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5" name="Rectangle 1797">
                  <a:extLst>
                    <a:ext uri="{FF2B5EF4-FFF2-40B4-BE49-F238E27FC236}">
                      <a16:creationId xmlns:a16="http://schemas.microsoft.com/office/drawing/2014/main" id="{79A7D427-F5B2-4F7D-9B5B-F986A07B0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19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6" name="Rectangle 1798">
                  <a:extLst>
                    <a:ext uri="{FF2B5EF4-FFF2-40B4-BE49-F238E27FC236}">
                      <a16:creationId xmlns:a16="http://schemas.microsoft.com/office/drawing/2014/main" id="{CD1768FF-3F0B-4561-B59C-6E5AA8C3A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67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7" name="Rectangle 1799">
                  <a:extLst>
                    <a:ext uri="{FF2B5EF4-FFF2-40B4-BE49-F238E27FC236}">
                      <a16:creationId xmlns:a16="http://schemas.microsoft.com/office/drawing/2014/main" id="{B8E2249A-A56E-4D61-BB91-F6E89FC1F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15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48" name="Rectangle 1800">
                  <a:extLst>
                    <a:ext uri="{FF2B5EF4-FFF2-40B4-BE49-F238E27FC236}">
                      <a16:creationId xmlns:a16="http://schemas.microsoft.com/office/drawing/2014/main" id="{FF4A9943-5170-4D1C-9196-248D8AC9A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62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9" name="Group 1801">
                <a:extLst>
                  <a:ext uri="{FF2B5EF4-FFF2-40B4-BE49-F238E27FC236}">
                    <a16:creationId xmlns:a16="http://schemas.microsoft.com/office/drawing/2014/main" id="{79F1C080-2403-4992-AE4C-BAC97552BE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17" y="2976"/>
                <a:ext cx="771" cy="227"/>
                <a:chOff x="1701" y="981"/>
                <a:chExt cx="2676" cy="409"/>
              </a:xfrm>
            </p:grpSpPr>
            <p:sp>
              <p:nvSpPr>
                <p:cNvPr id="29450" name="Rectangle 1802">
                  <a:extLst>
                    <a:ext uri="{FF2B5EF4-FFF2-40B4-BE49-F238E27FC236}">
                      <a16:creationId xmlns:a16="http://schemas.microsoft.com/office/drawing/2014/main" id="{17FBB635-519E-4125-A76A-1FEA185D98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981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1" name="Rectangle 1803">
                  <a:extLst>
                    <a:ext uri="{FF2B5EF4-FFF2-40B4-BE49-F238E27FC236}">
                      <a16:creationId xmlns:a16="http://schemas.microsoft.com/office/drawing/2014/main" id="{66E71001-4476-43CD-829F-EDE167B43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29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2" name="Rectangle 1804">
                  <a:extLst>
                    <a:ext uri="{FF2B5EF4-FFF2-40B4-BE49-F238E27FC236}">
                      <a16:creationId xmlns:a16="http://schemas.microsoft.com/office/drawing/2014/main" id="{25751B7B-B335-4DA8-8BC8-40A89D787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76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3" name="Rectangle 1805">
                  <a:extLst>
                    <a:ext uri="{FF2B5EF4-FFF2-40B4-BE49-F238E27FC236}">
                      <a16:creationId xmlns:a16="http://schemas.microsoft.com/office/drawing/2014/main" id="{EF406DD0-8999-49AC-AD6D-AC93F733C8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24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4" name="Rectangle 1806">
                  <a:extLst>
                    <a:ext uri="{FF2B5EF4-FFF2-40B4-BE49-F238E27FC236}">
                      <a16:creationId xmlns:a16="http://schemas.microsoft.com/office/drawing/2014/main" id="{EC552BAE-380B-4BF7-ABF8-CDC95C5491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72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5" name="Rectangle 1807">
                  <a:extLst>
                    <a:ext uri="{FF2B5EF4-FFF2-40B4-BE49-F238E27FC236}">
                      <a16:creationId xmlns:a16="http://schemas.microsoft.com/office/drawing/2014/main" id="{0D3847F3-49A0-4F36-908B-EB497033E2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19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6" name="Rectangle 1808">
                  <a:extLst>
                    <a:ext uri="{FF2B5EF4-FFF2-40B4-BE49-F238E27FC236}">
                      <a16:creationId xmlns:a16="http://schemas.microsoft.com/office/drawing/2014/main" id="{17FD2FD0-DCDB-4472-9EF3-394019EE3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67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7" name="Rectangle 1809">
                  <a:extLst>
                    <a:ext uri="{FF2B5EF4-FFF2-40B4-BE49-F238E27FC236}">
                      <a16:creationId xmlns:a16="http://schemas.microsoft.com/office/drawing/2014/main" id="{EB014B4E-0715-40F2-B96B-92B2549780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15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58" name="Rectangle 1810">
                  <a:extLst>
                    <a:ext uri="{FF2B5EF4-FFF2-40B4-BE49-F238E27FC236}">
                      <a16:creationId xmlns:a16="http://schemas.microsoft.com/office/drawing/2014/main" id="{B979D8BF-1614-4B11-A27C-902E07C5B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62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59" name="Group 1811">
                <a:extLst>
                  <a:ext uri="{FF2B5EF4-FFF2-40B4-BE49-F238E27FC236}">
                    <a16:creationId xmlns:a16="http://schemas.microsoft.com/office/drawing/2014/main" id="{7E8F57AA-3296-4018-8905-C1F09EADF7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34" y="2976"/>
                <a:ext cx="771" cy="227"/>
                <a:chOff x="1701" y="981"/>
                <a:chExt cx="2676" cy="409"/>
              </a:xfrm>
            </p:grpSpPr>
            <p:sp>
              <p:nvSpPr>
                <p:cNvPr id="29460" name="Rectangle 1812">
                  <a:extLst>
                    <a:ext uri="{FF2B5EF4-FFF2-40B4-BE49-F238E27FC236}">
                      <a16:creationId xmlns:a16="http://schemas.microsoft.com/office/drawing/2014/main" id="{5660CD93-261C-4A58-9DB1-DF96998F1E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981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1" name="Rectangle 1813">
                  <a:extLst>
                    <a:ext uri="{FF2B5EF4-FFF2-40B4-BE49-F238E27FC236}">
                      <a16:creationId xmlns:a16="http://schemas.microsoft.com/office/drawing/2014/main" id="{B85F296D-1D08-4333-A527-5A9021B38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29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2" name="Rectangle 1814">
                  <a:extLst>
                    <a:ext uri="{FF2B5EF4-FFF2-40B4-BE49-F238E27FC236}">
                      <a16:creationId xmlns:a16="http://schemas.microsoft.com/office/drawing/2014/main" id="{D9412EC6-2238-4EBE-A7E7-F97274B713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076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3" name="Rectangle 1815">
                  <a:extLst>
                    <a:ext uri="{FF2B5EF4-FFF2-40B4-BE49-F238E27FC236}">
                      <a16:creationId xmlns:a16="http://schemas.microsoft.com/office/drawing/2014/main" id="{2C189F80-8C84-4188-AA86-AA5B4FC94E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24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4" name="Rectangle 1816">
                  <a:extLst>
                    <a:ext uri="{FF2B5EF4-FFF2-40B4-BE49-F238E27FC236}">
                      <a16:creationId xmlns:a16="http://schemas.microsoft.com/office/drawing/2014/main" id="{3E4CF67A-C43B-4149-8087-6CC4F19E77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172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5" name="Rectangle 1817">
                  <a:extLst>
                    <a:ext uri="{FF2B5EF4-FFF2-40B4-BE49-F238E27FC236}">
                      <a16:creationId xmlns:a16="http://schemas.microsoft.com/office/drawing/2014/main" id="{3CA079F1-6113-43EC-9107-C2DC74404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19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6" name="Rectangle 1818">
                  <a:extLst>
                    <a:ext uri="{FF2B5EF4-FFF2-40B4-BE49-F238E27FC236}">
                      <a16:creationId xmlns:a16="http://schemas.microsoft.com/office/drawing/2014/main" id="{E7222292-7856-4B6D-AD1D-EABB2152E4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67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7" name="Rectangle 1819">
                  <a:extLst>
                    <a:ext uri="{FF2B5EF4-FFF2-40B4-BE49-F238E27FC236}">
                      <a16:creationId xmlns:a16="http://schemas.microsoft.com/office/drawing/2014/main" id="{5883E37B-7B0D-4FDD-AE3F-B8725092F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15"/>
                  <a:ext cx="2676" cy="2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468" name="Rectangle 1820">
                  <a:extLst>
                    <a:ext uri="{FF2B5EF4-FFF2-40B4-BE49-F238E27FC236}">
                      <a16:creationId xmlns:a16="http://schemas.microsoft.com/office/drawing/2014/main" id="{A1002A48-4F99-4FB3-BF8F-37E9E0785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362"/>
                  <a:ext cx="2676" cy="2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72941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tint val="7294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469" name="Group 1821">
            <a:extLst>
              <a:ext uri="{FF2B5EF4-FFF2-40B4-BE49-F238E27FC236}">
                <a16:creationId xmlns:a16="http://schemas.microsoft.com/office/drawing/2014/main" id="{677B3DA5-76D2-40CF-9A3F-C304C78944E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445125"/>
            <a:ext cx="1368425" cy="255588"/>
            <a:chOff x="1701" y="2160"/>
            <a:chExt cx="2676" cy="499"/>
          </a:xfrm>
        </p:grpSpPr>
        <p:sp>
          <p:nvSpPr>
            <p:cNvPr id="29470" name="Rectangle 1822">
              <a:extLst>
                <a:ext uri="{FF2B5EF4-FFF2-40B4-BE49-F238E27FC236}">
                  <a16:creationId xmlns:a16="http://schemas.microsoft.com/office/drawing/2014/main" id="{97B346B7-1297-4F24-ADC2-4501EA00E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251"/>
              <a:ext cx="2676" cy="40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71" name="Rectangle 1823">
              <a:extLst>
                <a:ext uri="{FF2B5EF4-FFF2-40B4-BE49-F238E27FC236}">
                  <a16:creationId xmlns:a16="http://schemas.microsoft.com/office/drawing/2014/main" id="{548F5356-9BA7-47BD-A27A-A781F98DF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6" y="2296"/>
              <a:ext cx="2586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472" name="Group 1824">
              <a:extLst>
                <a:ext uri="{FF2B5EF4-FFF2-40B4-BE49-F238E27FC236}">
                  <a16:creationId xmlns:a16="http://schemas.microsoft.com/office/drawing/2014/main" id="{5E47B5B8-9B4D-44AE-AE7F-D4C5589AF2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2478"/>
              <a:ext cx="590" cy="135"/>
              <a:chOff x="1020" y="890"/>
              <a:chExt cx="590" cy="680"/>
            </a:xfrm>
          </p:grpSpPr>
          <p:sp>
            <p:nvSpPr>
              <p:cNvPr id="29473" name="Rectangle 1825">
                <a:extLst>
                  <a:ext uri="{FF2B5EF4-FFF2-40B4-BE49-F238E27FC236}">
                    <a16:creationId xmlns:a16="http://schemas.microsoft.com/office/drawing/2014/main" id="{22C30663-3ED3-425F-9C7D-36C99B105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89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4" name="Rectangle 1826">
                <a:extLst>
                  <a:ext uri="{FF2B5EF4-FFF2-40B4-BE49-F238E27FC236}">
                    <a16:creationId xmlns:a16="http://schemas.microsoft.com/office/drawing/2014/main" id="{78380EFF-4C3E-4C8B-A732-CA136BAD0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98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5" name="Rectangle 1827">
                <a:extLst>
                  <a:ext uri="{FF2B5EF4-FFF2-40B4-BE49-F238E27FC236}">
                    <a16:creationId xmlns:a16="http://schemas.microsoft.com/office/drawing/2014/main" id="{1C0A5430-DB70-41CA-9B03-559E07B07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07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6" name="Rectangle 1828">
                <a:extLst>
                  <a:ext uri="{FF2B5EF4-FFF2-40B4-BE49-F238E27FC236}">
                    <a16:creationId xmlns:a16="http://schemas.microsoft.com/office/drawing/2014/main" id="{44F63939-10F5-4438-986B-14A17D32B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162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7" name="Rectangle 1829">
                <a:extLst>
                  <a:ext uri="{FF2B5EF4-FFF2-40B4-BE49-F238E27FC236}">
                    <a16:creationId xmlns:a16="http://schemas.microsoft.com/office/drawing/2014/main" id="{9EC46BFA-4216-4D80-87F6-5D76DA31D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25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8" name="Rectangle 1830">
                <a:extLst>
                  <a:ext uri="{FF2B5EF4-FFF2-40B4-BE49-F238E27FC236}">
                    <a16:creationId xmlns:a16="http://schemas.microsoft.com/office/drawing/2014/main" id="{32186361-9103-40FB-A815-2FEC741D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34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9" name="Rectangle 1831">
                <a:extLst>
                  <a:ext uri="{FF2B5EF4-FFF2-40B4-BE49-F238E27FC236}">
                    <a16:creationId xmlns:a16="http://schemas.microsoft.com/office/drawing/2014/main" id="{3603A10C-8772-4209-990F-0AA7569C9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43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0" name="Rectangle 1832">
                <a:extLst>
                  <a:ext uri="{FF2B5EF4-FFF2-40B4-BE49-F238E27FC236}">
                    <a16:creationId xmlns:a16="http://schemas.microsoft.com/office/drawing/2014/main" id="{75515AED-7014-46A7-A27B-FEE0DF02F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52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481" name="Group 1833">
              <a:extLst>
                <a:ext uri="{FF2B5EF4-FFF2-40B4-BE49-F238E27FC236}">
                  <a16:creationId xmlns:a16="http://schemas.microsoft.com/office/drawing/2014/main" id="{C3A51080-D072-4841-805C-537CE679D2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6" y="2478"/>
              <a:ext cx="590" cy="135"/>
              <a:chOff x="1020" y="890"/>
              <a:chExt cx="590" cy="680"/>
            </a:xfrm>
          </p:grpSpPr>
          <p:sp>
            <p:nvSpPr>
              <p:cNvPr id="29482" name="Rectangle 1834">
                <a:extLst>
                  <a:ext uri="{FF2B5EF4-FFF2-40B4-BE49-F238E27FC236}">
                    <a16:creationId xmlns:a16="http://schemas.microsoft.com/office/drawing/2014/main" id="{6F5574A1-907C-467A-BDE9-209E79165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89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3" name="Rectangle 1835">
                <a:extLst>
                  <a:ext uri="{FF2B5EF4-FFF2-40B4-BE49-F238E27FC236}">
                    <a16:creationId xmlns:a16="http://schemas.microsoft.com/office/drawing/2014/main" id="{EFAD41E8-C0D7-4D10-B5D2-8AE06AFE9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98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4" name="Rectangle 1836">
                <a:extLst>
                  <a:ext uri="{FF2B5EF4-FFF2-40B4-BE49-F238E27FC236}">
                    <a16:creationId xmlns:a16="http://schemas.microsoft.com/office/drawing/2014/main" id="{DC4C7DF4-C80E-45B5-9F8E-FF1015B00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07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5" name="Rectangle 1837">
                <a:extLst>
                  <a:ext uri="{FF2B5EF4-FFF2-40B4-BE49-F238E27FC236}">
                    <a16:creationId xmlns:a16="http://schemas.microsoft.com/office/drawing/2014/main" id="{1E53A9C3-4A48-45B5-9EE7-E8EB76503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162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6" name="Rectangle 1838">
                <a:extLst>
                  <a:ext uri="{FF2B5EF4-FFF2-40B4-BE49-F238E27FC236}">
                    <a16:creationId xmlns:a16="http://schemas.microsoft.com/office/drawing/2014/main" id="{8E95FE97-4014-4178-B30B-B463E4B87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25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7" name="Rectangle 1839">
                <a:extLst>
                  <a:ext uri="{FF2B5EF4-FFF2-40B4-BE49-F238E27FC236}">
                    <a16:creationId xmlns:a16="http://schemas.microsoft.com/office/drawing/2014/main" id="{3219EFEC-E334-4D50-A764-369A99D0B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34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8" name="Rectangle 1840">
                <a:extLst>
                  <a:ext uri="{FF2B5EF4-FFF2-40B4-BE49-F238E27FC236}">
                    <a16:creationId xmlns:a16="http://schemas.microsoft.com/office/drawing/2014/main" id="{79FEEF8E-6199-43B4-B8B5-8C6C70E47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43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9" name="Rectangle 1841">
                <a:extLst>
                  <a:ext uri="{FF2B5EF4-FFF2-40B4-BE49-F238E27FC236}">
                    <a16:creationId xmlns:a16="http://schemas.microsoft.com/office/drawing/2014/main" id="{4BB3EAE7-5AB6-4542-AA37-C414B450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52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490" name="Group 1842">
              <a:extLst>
                <a:ext uri="{FF2B5EF4-FFF2-40B4-BE49-F238E27FC236}">
                  <a16:creationId xmlns:a16="http://schemas.microsoft.com/office/drawing/2014/main" id="{FF86A12D-C9D1-472E-A51D-963E3B9A77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2478"/>
              <a:ext cx="590" cy="135"/>
              <a:chOff x="1020" y="890"/>
              <a:chExt cx="590" cy="680"/>
            </a:xfrm>
          </p:grpSpPr>
          <p:sp>
            <p:nvSpPr>
              <p:cNvPr id="29491" name="Rectangle 1843">
                <a:extLst>
                  <a:ext uri="{FF2B5EF4-FFF2-40B4-BE49-F238E27FC236}">
                    <a16:creationId xmlns:a16="http://schemas.microsoft.com/office/drawing/2014/main" id="{89B2919E-166F-44DB-BB67-956F1DE58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89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2" name="Rectangle 1844">
                <a:extLst>
                  <a:ext uri="{FF2B5EF4-FFF2-40B4-BE49-F238E27FC236}">
                    <a16:creationId xmlns:a16="http://schemas.microsoft.com/office/drawing/2014/main" id="{FB80F373-413D-401B-B516-301887B34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98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3" name="Rectangle 1845">
                <a:extLst>
                  <a:ext uri="{FF2B5EF4-FFF2-40B4-BE49-F238E27FC236}">
                    <a16:creationId xmlns:a16="http://schemas.microsoft.com/office/drawing/2014/main" id="{30FC6233-442A-41B0-8245-0500A30E8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07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4" name="Rectangle 1846">
                <a:extLst>
                  <a:ext uri="{FF2B5EF4-FFF2-40B4-BE49-F238E27FC236}">
                    <a16:creationId xmlns:a16="http://schemas.microsoft.com/office/drawing/2014/main" id="{E47E435D-297F-45B7-BCEB-048F3EC63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162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5" name="Rectangle 1847">
                <a:extLst>
                  <a:ext uri="{FF2B5EF4-FFF2-40B4-BE49-F238E27FC236}">
                    <a16:creationId xmlns:a16="http://schemas.microsoft.com/office/drawing/2014/main" id="{789E9D95-62CC-49B9-935C-07DD09FA2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25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6" name="Rectangle 1848">
                <a:extLst>
                  <a:ext uri="{FF2B5EF4-FFF2-40B4-BE49-F238E27FC236}">
                    <a16:creationId xmlns:a16="http://schemas.microsoft.com/office/drawing/2014/main" id="{B1F9062E-2784-4CC0-A9C2-6758DAE4E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34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7" name="Rectangle 1849">
                <a:extLst>
                  <a:ext uri="{FF2B5EF4-FFF2-40B4-BE49-F238E27FC236}">
                    <a16:creationId xmlns:a16="http://schemas.microsoft.com/office/drawing/2014/main" id="{A0696692-FB4E-45CB-8D8F-68F7275C0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43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8" name="Rectangle 1850">
                <a:extLst>
                  <a:ext uri="{FF2B5EF4-FFF2-40B4-BE49-F238E27FC236}">
                    <a16:creationId xmlns:a16="http://schemas.microsoft.com/office/drawing/2014/main" id="{04629E65-10DE-4611-9495-ECE9A390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52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499" name="Group 1851">
              <a:extLst>
                <a:ext uri="{FF2B5EF4-FFF2-40B4-BE49-F238E27FC236}">
                  <a16:creationId xmlns:a16="http://schemas.microsoft.com/office/drawing/2014/main" id="{B4A8CBD3-509A-4260-81D7-73B9AD03C1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2478"/>
              <a:ext cx="590" cy="135"/>
              <a:chOff x="1020" y="890"/>
              <a:chExt cx="590" cy="680"/>
            </a:xfrm>
          </p:grpSpPr>
          <p:sp>
            <p:nvSpPr>
              <p:cNvPr id="29500" name="Rectangle 1852">
                <a:extLst>
                  <a:ext uri="{FF2B5EF4-FFF2-40B4-BE49-F238E27FC236}">
                    <a16:creationId xmlns:a16="http://schemas.microsoft.com/office/drawing/2014/main" id="{4A3B033E-E858-4C17-8A28-65B1E8F51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890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1" name="Rectangle 1853">
                <a:extLst>
                  <a:ext uri="{FF2B5EF4-FFF2-40B4-BE49-F238E27FC236}">
                    <a16:creationId xmlns:a16="http://schemas.microsoft.com/office/drawing/2014/main" id="{1582B99B-D0CA-46D1-9602-ECE278070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98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2" name="Rectangle 1854">
                <a:extLst>
                  <a:ext uri="{FF2B5EF4-FFF2-40B4-BE49-F238E27FC236}">
                    <a16:creationId xmlns:a16="http://schemas.microsoft.com/office/drawing/2014/main" id="{2A5DEED5-C053-4EAF-B45F-176E83F40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071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3" name="Rectangle 1855">
                <a:extLst>
                  <a:ext uri="{FF2B5EF4-FFF2-40B4-BE49-F238E27FC236}">
                    <a16:creationId xmlns:a16="http://schemas.microsoft.com/office/drawing/2014/main" id="{2844AF0A-4588-46A2-A3DB-6B234F9B0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162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4" name="Rectangle 1856">
                <a:extLst>
                  <a:ext uri="{FF2B5EF4-FFF2-40B4-BE49-F238E27FC236}">
                    <a16:creationId xmlns:a16="http://schemas.microsoft.com/office/drawing/2014/main" id="{C536F6A7-9DBD-442C-9B3D-936A70A08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253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5" name="Rectangle 1857">
                <a:extLst>
                  <a:ext uri="{FF2B5EF4-FFF2-40B4-BE49-F238E27FC236}">
                    <a16:creationId xmlns:a16="http://schemas.microsoft.com/office/drawing/2014/main" id="{AD9DCE3B-0707-49D0-86D8-E5F94D628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34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6" name="Rectangle 1858">
                <a:extLst>
                  <a:ext uri="{FF2B5EF4-FFF2-40B4-BE49-F238E27FC236}">
                    <a16:creationId xmlns:a16="http://schemas.microsoft.com/office/drawing/2014/main" id="{4E54A234-BBB3-426E-BDAB-C8D7D8D3D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434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7" name="Rectangle 1859">
                <a:extLst>
                  <a:ext uri="{FF2B5EF4-FFF2-40B4-BE49-F238E27FC236}">
                    <a16:creationId xmlns:a16="http://schemas.microsoft.com/office/drawing/2014/main" id="{8B224C17-7964-4C98-BF39-8B44A254D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1525"/>
                <a:ext cx="590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980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508" name="AutoShape 1860">
              <a:extLst>
                <a:ext uri="{FF2B5EF4-FFF2-40B4-BE49-F238E27FC236}">
                  <a16:creationId xmlns:a16="http://schemas.microsoft.com/office/drawing/2014/main" id="{6238A01F-A5EE-483F-9005-0808D9918D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01" y="2160"/>
              <a:ext cx="2676" cy="91"/>
            </a:xfrm>
            <a:custGeom>
              <a:avLst/>
              <a:gdLst>
                <a:gd name="G0" fmla="+- 2324 0 0"/>
                <a:gd name="G1" fmla="+- 21600 0 2324"/>
                <a:gd name="G2" fmla="*/ 2324 1 2"/>
                <a:gd name="G3" fmla="+- 21600 0 G2"/>
                <a:gd name="G4" fmla="+/ 2324 21600 2"/>
                <a:gd name="G5" fmla="+/ G1 0 2"/>
                <a:gd name="G6" fmla="*/ 21600 21600 2324"/>
                <a:gd name="G7" fmla="*/ G6 1 2"/>
                <a:gd name="G8" fmla="+- 21600 0 G7"/>
                <a:gd name="G9" fmla="*/ 21600 1 2"/>
                <a:gd name="G10" fmla="+- 2324 0 G9"/>
                <a:gd name="G11" fmla="?: G10 G8 0"/>
                <a:gd name="G12" fmla="?: G10 G7 21600"/>
                <a:gd name="T0" fmla="*/ 20438 w 21600"/>
                <a:gd name="T1" fmla="*/ 10800 h 21600"/>
                <a:gd name="T2" fmla="*/ 10800 w 21600"/>
                <a:gd name="T3" fmla="*/ 21600 h 21600"/>
                <a:gd name="T4" fmla="*/ 1162 w 21600"/>
                <a:gd name="T5" fmla="*/ 10800 h 21600"/>
                <a:gd name="T6" fmla="*/ 10800 w 21600"/>
                <a:gd name="T7" fmla="*/ 0 h 21600"/>
                <a:gd name="T8" fmla="*/ 2962 w 21600"/>
                <a:gd name="T9" fmla="*/ 2962 h 21600"/>
                <a:gd name="T10" fmla="*/ 18638 w 21600"/>
                <a:gd name="T11" fmla="*/ 1863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24" y="21600"/>
                  </a:lnTo>
                  <a:lnTo>
                    <a:pt x="1927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09" name="Rectangle 1861">
              <a:extLst>
                <a:ext uri="{FF2B5EF4-FFF2-40B4-BE49-F238E27FC236}">
                  <a16:creationId xmlns:a16="http://schemas.microsoft.com/office/drawing/2014/main" id="{DED2205F-73D2-4838-B68F-55A456355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341"/>
              <a:ext cx="1089" cy="1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10" name="Rectangle 1862">
              <a:extLst>
                <a:ext uri="{FF2B5EF4-FFF2-40B4-BE49-F238E27FC236}">
                  <a16:creationId xmlns:a16="http://schemas.microsoft.com/office/drawing/2014/main" id="{232D5ADB-B8CD-4F78-8E4B-EEDDA018A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341"/>
              <a:ext cx="91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11" name="Group 1863">
              <a:extLst>
                <a:ext uri="{FF2B5EF4-FFF2-40B4-BE49-F238E27FC236}">
                  <a16:creationId xmlns:a16="http://schemas.microsoft.com/office/drawing/2014/main" id="{848B7DB7-D29D-40BF-A87E-90D53384B3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2341"/>
              <a:ext cx="1225" cy="91"/>
              <a:chOff x="3198" y="2341"/>
              <a:chExt cx="1088" cy="228"/>
            </a:xfrm>
          </p:grpSpPr>
          <p:sp>
            <p:nvSpPr>
              <p:cNvPr id="29512" name="Rectangle 1864">
                <a:extLst>
                  <a:ext uri="{FF2B5EF4-FFF2-40B4-BE49-F238E27FC236}">
                    <a16:creationId xmlns:a16="http://schemas.microsoft.com/office/drawing/2014/main" id="{C25F9D63-47FC-4403-83AD-4607310B7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2341"/>
                <a:ext cx="1088" cy="46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13" name="Rectangle 1865">
                <a:extLst>
                  <a:ext uri="{FF2B5EF4-FFF2-40B4-BE49-F238E27FC236}">
                    <a16:creationId xmlns:a16="http://schemas.microsoft.com/office/drawing/2014/main" id="{B64B5C4B-B272-44D6-A290-7C76F4A78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2432"/>
                <a:ext cx="1088" cy="46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14" name="Rectangle 1866">
                <a:extLst>
                  <a:ext uri="{FF2B5EF4-FFF2-40B4-BE49-F238E27FC236}">
                    <a16:creationId xmlns:a16="http://schemas.microsoft.com/office/drawing/2014/main" id="{09764265-E8E0-48D6-B0B0-756BDBA66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" y="2523"/>
                <a:ext cx="1088" cy="46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72941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tint val="72941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515" name="AutoShape 1867">
              <a:extLst>
                <a:ext uri="{FF2B5EF4-FFF2-40B4-BE49-F238E27FC236}">
                  <a16:creationId xmlns:a16="http://schemas.microsoft.com/office/drawing/2014/main" id="{0DC19C2C-6A8D-434C-8B58-A5FED0B25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" y="2355"/>
              <a:ext cx="1065" cy="83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16" name="Group 1868">
            <a:extLst>
              <a:ext uri="{FF2B5EF4-FFF2-40B4-BE49-F238E27FC236}">
                <a16:creationId xmlns:a16="http://schemas.microsoft.com/office/drawing/2014/main" id="{23441C42-A2A6-4823-8757-FE72DE39F5A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573463"/>
            <a:ext cx="1584325" cy="206375"/>
            <a:chOff x="431" y="1752"/>
            <a:chExt cx="1179" cy="153"/>
          </a:xfrm>
        </p:grpSpPr>
        <p:sp>
          <p:nvSpPr>
            <p:cNvPr id="29517" name="AutoShape 1869">
              <a:extLst>
                <a:ext uri="{FF2B5EF4-FFF2-40B4-BE49-F238E27FC236}">
                  <a16:creationId xmlns:a16="http://schemas.microsoft.com/office/drawing/2014/main" id="{F0BBFF53-E90C-44B6-9278-7D32EACF6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1752"/>
              <a:ext cx="1179" cy="153"/>
            </a:xfrm>
            <a:prstGeom prst="roundRect">
              <a:avLst>
                <a:gd name="adj" fmla="val 702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18" name="AutoShape 1870">
              <a:extLst>
                <a:ext uri="{FF2B5EF4-FFF2-40B4-BE49-F238E27FC236}">
                  <a16:creationId xmlns:a16="http://schemas.microsoft.com/office/drawing/2014/main" id="{C656B924-83CE-4E7D-86CE-412FAC488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" y="1752"/>
              <a:ext cx="1092" cy="153"/>
            </a:xfrm>
            <a:prstGeom prst="roundRect">
              <a:avLst>
                <a:gd name="adj" fmla="val 7028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19" name="Group 1871">
              <a:extLst>
                <a:ext uri="{FF2B5EF4-FFF2-40B4-BE49-F238E27FC236}">
                  <a16:creationId xmlns:a16="http://schemas.microsoft.com/office/drawing/2014/main" id="{E6B8E70B-0DC4-42A7-8329-C5CE34EC86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" y="1774"/>
              <a:ext cx="44" cy="109"/>
              <a:chOff x="1202" y="1979"/>
              <a:chExt cx="317" cy="438"/>
            </a:xfrm>
          </p:grpSpPr>
          <p:sp>
            <p:nvSpPr>
              <p:cNvPr id="29520" name="AutoShape 1872">
                <a:extLst>
                  <a:ext uri="{FF2B5EF4-FFF2-40B4-BE49-F238E27FC236}">
                    <a16:creationId xmlns:a16="http://schemas.microsoft.com/office/drawing/2014/main" id="{0E0777B6-12E5-4159-8F35-351B451FB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979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1" name="AutoShape 1873">
                <a:extLst>
                  <a:ext uri="{FF2B5EF4-FFF2-40B4-BE49-F238E27FC236}">
                    <a16:creationId xmlns:a16="http://schemas.microsoft.com/office/drawing/2014/main" id="{850B567F-4901-473B-8986-A65139CDF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44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2" name="AutoShape 1874">
                <a:extLst>
                  <a:ext uri="{FF2B5EF4-FFF2-40B4-BE49-F238E27FC236}">
                    <a16:creationId xmlns:a16="http://schemas.microsoft.com/office/drawing/2014/main" id="{C344EDD8-93C8-4C44-A5EE-D6194CE01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10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3" name="AutoShape 1875">
                <a:extLst>
                  <a:ext uri="{FF2B5EF4-FFF2-40B4-BE49-F238E27FC236}">
                    <a16:creationId xmlns:a16="http://schemas.microsoft.com/office/drawing/2014/main" id="{2CDF8548-623D-4883-83E9-6230BA105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75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4" name="AutoShape 1876">
                <a:extLst>
                  <a:ext uri="{FF2B5EF4-FFF2-40B4-BE49-F238E27FC236}">
                    <a16:creationId xmlns:a16="http://schemas.microsoft.com/office/drawing/2014/main" id="{8AF03475-A6D4-4F49-B2AF-FEE170BF3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241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5" name="AutoShape 1877">
                <a:extLst>
                  <a:ext uri="{FF2B5EF4-FFF2-40B4-BE49-F238E27FC236}">
                    <a16:creationId xmlns:a16="http://schemas.microsoft.com/office/drawing/2014/main" id="{E1A68410-F4DD-4321-8540-196E1E5A5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06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6" name="AutoShape 1878">
                <a:extLst>
                  <a:ext uri="{FF2B5EF4-FFF2-40B4-BE49-F238E27FC236}">
                    <a16:creationId xmlns:a16="http://schemas.microsoft.com/office/drawing/2014/main" id="{23AA6052-20B5-428E-B6CE-C2B7BC366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72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27" name="Group 1879">
              <a:extLst>
                <a:ext uri="{FF2B5EF4-FFF2-40B4-BE49-F238E27FC236}">
                  <a16:creationId xmlns:a16="http://schemas.microsoft.com/office/drawing/2014/main" id="{3EE8A2E0-F739-45E4-9074-D42D8B50E0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0" y="1774"/>
              <a:ext cx="43" cy="109"/>
              <a:chOff x="1202" y="1979"/>
              <a:chExt cx="317" cy="438"/>
            </a:xfrm>
          </p:grpSpPr>
          <p:sp>
            <p:nvSpPr>
              <p:cNvPr id="29528" name="AutoShape 1880">
                <a:extLst>
                  <a:ext uri="{FF2B5EF4-FFF2-40B4-BE49-F238E27FC236}">
                    <a16:creationId xmlns:a16="http://schemas.microsoft.com/office/drawing/2014/main" id="{CFC57FA6-C1D1-47F1-9E66-2C4110F83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979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29" name="AutoShape 1881">
                <a:extLst>
                  <a:ext uri="{FF2B5EF4-FFF2-40B4-BE49-F238E27FC236}">
                    <a16:creationId xmlns:a16="http://schemas.microsoft.com/office/drawing/2014/main" id="{93ABF784-BE71-4644-9516-185D5FBAB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44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0" name="AutoShape 1882">
                <a:extLst>
                  <a:ext uri="{FF2B5EF4-FFF2-40B4-BE49-F238E27FC236}">
                    <a16:creationId xmlns:a16="http://schemas.microsoft.com/office/drawing/2014/main" id="{62901666-B188-4DC4-B985-0A4B0B061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10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1" name="AutoShape 1883">
                <a:extLst>
                  <a:ext uri="{FF2B5EF4-FFF2-40B4-BE49-F238E27FC236}">
                    <a16:creationId xmlns:a16="http://schemas.microsoft.com/office/drawing/2014/main" id="{9395A4D7-062D-4426-BE03-E061858DE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75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2" name="AutoShape 1884">
                <a:extLst>
                  <a:ext uri="{FF2B5EF4-FFF2-40B4-BE49-F238E27FC236}">
                    <a16:creationId xmlns:a16="http://schemas.microsoft.com/office/drawing/2014/main" id="{D06D9457-8220-4617-84C1-27288F562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241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3" name="AutoShape 1885">
                <a:extLst>
                  <a:ext uri="{FF2B5EF4-FFF2-40B4-BE49-F238E27FC236}">
                    <a16:creationId xmlns:a16="http://schemas.microsoft.com/office/drawing/2014/main" id="{914F5F63-E364-4E6A-B346-E096F8A99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06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4" name="AutoShape 1886">
                <a:extLst>
                  <a:ext uri="{FF2B5EF4-FFF2-40B4-BE49-F238E27FC236}">
                    <a16:creationId xmlns:a16="http://schemas.microsoft.com/office/drawing/2014/main" id="{C2F2F445-DE9C-4002-B307-EE9C5278A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72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35" name="Group 1887">
              <a:extLst>
                <a:ext uri="{FF2B5EF4-FFF2-40B4-BE49-F238E27FC236}">
                  <a16:creationId xmlns:a16="http://schemas.microsoft.com/office/drawing/2014/main" id="{ECC16621-3238-4690-8A45-CBA160083C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7" y="1774"/>
              <a:ext cx="43" cy="109"/>
              <a:chOff x="1202" y="1979"/>
              <a:chExt cx="317" cy="438"/>
            </a:xfrm>
          </p:grpSpPr>
          <p:sp>
            <p:nvSpPr>
              <p:cNvPr id="29536" name="AutoShape 1888">
                <a:extLst>
                  <a:ext uri="{FF2B5EF4-FFF2-40B4-BE49-F238E27FC236}">
                    <a16:creationId xmlns:a16="http://schemas.microsoft.com/office/drawing/2014/main" id="{43DF3197-BC9B-4E64-A011-5A155F0D2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979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7" name="AutoShape 1889">
                <a:extLst>
                  <a:ext uri="{FF2B5EF4-FFF2-40B4-BE49-F238E27FC236}">
                    <a16:creationId xmlns:a16="http://schemas.microsoft.com/office/drawing/2014/main" id="{F684B429-D7C8-4D9C-992E-199A61505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44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8" name="AutoShape 1890">
                <a:extLst>
                  <a:ext uri="{FF2B5EF4-FFF2-40B4-BE49-F238E27FC236}">
                    <a16:creationId xmlns:a16="http://schemas.microsoft.com/office/drawing/2014/main" id="{31DEC63C-B3DC-4640-9F4C-886171EC9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10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39" name="AutoShape 1891">
                <a:extLst>
                  <a:ext uri="{FF2B5EF4-FFF2-40B4-BE49-F238E27FC236}">
                    <a16:creationId xmlns:a16="http://schemas.microsoft.com/office/drawing/2014/main" id="{CCEC1FE7-0775-44B5-9F64-886404FD2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75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0" name="AutoShape 1892">
                <a:extLst>
                  <a:ext uri="{FF2B5EF4-FFF2-40B4-BE49-F238E27FC236}">
                    <a16:creationId xmlns:a16="http://schemas.microsoft.com/office/drawing/2014/main" id="{BBF83F50-2194-4D9B-AA2E-3E0380D1A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241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1" name="AutoShape 1893">
                <a:extLst>
                  <a:ext uri="{FF2B5EF4-FFF2-40B4-BE49-F238E27FC236}">
                    <a16:creationId xmlns:a16="http://schemas.microsoft.com/office/drawing/2014/main" id="{F861616E-95B4-4D80-BD46-0023C1282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06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2" name="AutoShape 1894">
                <a:extLst>
                  <a:ext uri="{FF2B5EF4-FFF2-40B4-BE49-F238E27FC236}">
                    <a16:creationId xmlns:a16="http://schemas.microsoft.com/office/drawing/2014/main" id="{007E7F32-B665-4657-AC17-151D5AD9D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72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43" name="Group 1895">
              <a:extLst>
                <a:ext uri="{FF2B5EF4-FFF2-40B4-BE49-F238E27FC236}">
                  <a16:creationId xmlns:a16="http://schemas.microsoft.com/office/drawing/2014/main" id="{785F706D-3662-4EA2-8987-DA78BE7CF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0" y="1774"/>
              <a:ext cx="44" cy="109"/>
              <a:chOff x="1202" y="1979"/>
              <a:chExt cx="317" cy="438"/>
            </a:xfrm>
          </p:grpSpPr>
          <p:sp>
            <p:nvSpPr>
              <p:cNvPr id="29544" name="AutoShape 1896">
                <a:extLst>
                  <a:ext uri="{FF2B5EF4-FFF2-40B4-BE49-F238E27FC236}">
                    <a16:creationId xmlns:a16="http://schemas.microsoft.com/office/drawing/2014/main" id="{CC23DD14-94E3-4598-B621-D5AD5C35F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979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5" name="AutoShape 1897">
                <a:extLst>
                  <a:ext uri="{FF2B5EF4-FFF2-40B4-BE49-F238E27FC236}">
                    <a16:creationId xmlns:a16="http://schemas.microsoft.com/office/drawing/2014/main" id="{03443442-662F-4DB0-A8FE-5A38FB99F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044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6" name="AutoShape 1898">
                <a:extLst>
                  <a:ext uri="{FF2B5EF4-FFF2-40B4-BE49-F238E27FC236}">
                    <a16:creationId xmlns:a16="http://schemas.microsoft.com/office/drawing/2014/main" id="{399221A4-334E-4CEF-A2B5-23F010F71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10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7" name="AutoShape 1899">
                <a:extLst>
                  <a:ext uri="{FF2B5EF4-FFF2-40B4-BE49-F238E27FC236}">
                    <a16:creationId xmlns:a16="http://schemas.microsoft.com/office/drawing/2014/main" id="{B3C743E2-49EE-4151-8034-103D5B2B6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175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8" name="AutoShape 1900">
                <a:extLst>
                  <a:ext uri="{FF2B5EF4-FFF2-40B4-BE49-F238E27FC236}">
                    <a16:creationId xmlns:a16="http://schemas.microsoft.com/office/drawing/2014/main" id="{BF52BCA3-90BE-4AA2-9A2D-FCA7EA3BD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241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49" name="AutoShape 1901">
                <a:extLst>
                  <a:ext uri="{FF2B5EF4-FFF2-40B4-BE49-F238E27FC236}">
                    <a16:creationId xmlns:a16="http://schemas.microsoft.com/office/drawing/2014/main" id="{63BDF031-F0FA-4ABC-AD3F-89355F13F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06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50" name="AutoShape 1902">
                <a:extLst>
                  <a:ext uri="{FF2B5EF4-FFF2-40B4-BE49-F238E27FC236}">
                    <a16:creationId xmlns:a16="http://schemas.microsoft.com/office/drawing/2014/main" id="{20CBEB8F-EEE8-4A95-BADE-B4C3FB64D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2372"/>
                <a:ext cx="317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51" name="Group 1903">
              <a:extLst>
                <a:ext uri="{FF2B5EF4-FFF2-40B4-BE49-F238E27FC236}">
                  <a16:creationId xmlns:a16="http://schemas.microsoft.com/office/drawing/2014/main" id="{3771E0E2-5E62-4C4C-A64B-35E9454975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7" y="1795"/>
              <a:ext cx="66" cy="66"/>
              <a:chOff x="1701" y="1933"/>
              <a:chExt cx="272" cy="272"/>
            </a:xfrm>
          </p:grpSpPr>
          <p:sp>
            <p:nvSpPr>
              <p:cNvPr id="29552" name="Oval 1904">
                <a:extLst>
                  <a:ext uri="{FF2B5EF4-FFF2-40B4-BE49-F238E27FC236}">
                    <a16:creationId xmlns:a16="http://schemas.microsoft.com/office/drawing/2014/main" id="{010D3678-A185-4DBB-889B-56C56148E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53" name="Oval 1905">
                <a:extLst>
                  <a:ext uri="{FF2B5EF4-FFF2-40B4-BE49-F238E27FC236}">
                    <a16:creationId xmlns:a16="http://schemas.microsoft.com/office/drawing/2014/main" id="{9BD08F06-133E-4DA5-8F7F-FF45470A7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4" y="1956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54" name="Group 1906">
              <a:extLst>
                <a:ext uri="{FF2B5EF4-FFF2-40B4-BE49-F238E27FC236}">
                  <a16:creationId xmlns:a16="http://schemas.microsoft.com/office/drawing/2014/main" id="{70181CAF-BCDD-4149-9EEB-4C4B40274E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" y="1818"/>
              <a:ext cx="22" cy="22"/>
              <a:chOff x="1701" y="1933"/>
              <a:chExt cx="272" cy="272"/>
            </a:xfrm>
          </p:grpSpPr>
          <p:sp>
            <p:nvSpPr>
              <p:cNvPr id="29555" name="Oval 1907">
                <a:extLst>
                  <a:ext uri="{FF2B5EF4-FFF2-40B4-BE49-F238E27FC236}">
                    <a16:creationId xmlns:a16="http://schemas.microsoft.com/office/drawing/2014/main" id="{A089DCE7-1368-4418-9F2B-9EFAD09D4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56" name="Oval 1908">
                <a:extLst>
                  <a:ext uri="{FF2B5EF4-FFF2-40B4-BE49-F238E27FC236}">
                    <a16:creationId xmlns:a16="http://schemas.microsoft.com/office/drawing/2014/main" id="{E9B2AAAD-95AD-4698-A8E1-AC5E0F536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4" y="1956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57" name="Group 1909">
              <a:extLst>
                <a:ext uri="{FF2B5EF4-FFF2-40B4-BE49-F238E27FC236}">
                  <a16:creationId xmlns:a16="http://schemas.microsoft.com/office/drawing/2014/main" id="{2B645727-4E13-4CFA-B234-687204B26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5" y="1818"/>
              <a:ext cx="22" cy="22"/>
              <a:chOff x="1701" y="1933"/>
              <a:chExt cx="272" cy="272"/>
            </a:xfrm>
          </p:grpSpPr>
          <p:sp>
            <p:nvSpPr>
              <p:cNvPr id="29558" name="Oval 1910">
                <a:extLst>
                  <a:ext uri="{FF2B5EF4-FFF2-40B4-BE49-F238E27FC236}">
                    <a16:creationId xmlns:a16="http://schemas.microsoft.com/office/drawing/2014/main" id="{31E2EF70-9764-46BE-A803-FD276256D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59" name="Oval 1911">
                <a:extLst>
                  <a:ext uri="{FF2B5EF4-FFF2-40B4-BE49-F238E27FC236}">
                    <a16:creationId xmlns:a16="http://schemas.microsoft.com/office/drawing/2014/main" id="{F706A42A-3B73-466D-849B-9289A5441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4" y="1956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560" name="Group 1912">
            <a:extLst>
              <a:ext uri="{FF2B5EF4-FFF2-40B4-BE49-F238E27FC236}">
                <a16:creationId xmlns:a16="http://schemas.microsoft.com/office/drawing/2014/main" id="{4C0AEAD7-AF6B-4F99-B4C9-5777A13334D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445125"/>
            <a:ext cx="1584325" cy="209550"/>
            <a:chOff x="1156" y="1525"/>
            <a:chExt cx="3765" cy="499"/>
          </a:xfrm>
        </p:grpSpPr>
        <p:sp>
          <p:nvSpPr>
            <p:cNvPr id="29561" name="Rectangle 1913">
              <a:extLst>
                <a:ext uri="{FF2B5EF4-FFF2-40B4-BE49-F238E27FC236}">
                  <a16:creationId xmlns:a16="http://schemas.microsoft.com/office/drawing/2014/main" id="{92B3D0DF-E8FE-428F-BD3C-D8FF54F9A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1525"/>
              <a:ext cx="3674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62" name="Group 1914">
              <a:extLst>
                <a:ext uri="{FF2B5EF4-FFF2-40B4-BE49-F238E27FC236}">
                  <a16:creationId xmlns:a16="http://schemas.microsoft.com/office/drawing/2014/main" id="{FF5F0431-3058-4FFE-B1AC-D46AB13882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6" y="1526"/>
              <a:ext cx="3765" cy="362"/>
              <a:chOff x="1156" y="1526"/>
              <a:chExt cx="3765" cy="678"/>
            </a:xfrm>
          </p:grpSpPr>
          <p:sp>
            <p:nvSpPr>
              <p:cNvPr id="29563" name="Rectangle 1915">
                <a:extLst>
                  <a:ext uri="{FF2B5EF4-FFF2-40B4-BE49-F238E27FC236}">
                    <a16:creationId xmlns:a16="http://schemas.microsoft.com/office/drawing/2014/main" id="{0DBB0FB9-A708-4E4D-8DFF-50BC7571E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526"/>
                <a:ext cx="3765" cy="44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4" name="Rectangle 1916">
                <a:extLst>
                  <a:ext uri="{FF2B5EF4-FFF2-40B4-BE49-F238E27FC236}">
                    <a16:creationId xmlns:a16="http://schemas.microsoft.com/office/drawing/2014/main" id="{F0004FFB-D67E-4DF2-BABF-515F53153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616"/>
                <a:ext cx="3765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5" name="Rectangle 1917">
                <a:extLst>
                  <a:ext uri="{FF2B5EF4-FFF2-40B4-BE49-F238E27FC236}">
                    <a16:creationId xmlns:a16="http://schemas.microsoft.com/office/drawing/2014/main" id="{CFC2B836-075F-4070-BD0D-7D298D420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706"/>
                <a:ext cx="3765" cy="44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6" name="Rectangle 1918">
                <a:extLst>
                  <a:ext uri="{FF2B5EF4-FFF2-40B4-BE49-F238E27FC236}">
                    <a16:creationId xmlns:a16="http://schemas.microsoft.com/office/drawing/2014/main" id="{1D2FEAC3-A294-49BA-8BEC-9CED6B15E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796"/>
                <a:ext cx="3765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7" name="Rectangle 1919">
                <a:extLst>
                  <a:ext uri="{FF2B5EF4-FFF2-40B4-BE49-F238E27FC236}">
                    <a16:creationId xmlns:a16="http://schemas.microsoft.com/office/drawing/2014/main" id="{BDFAAF9B-9A9A-4819-8611-A57F84C95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889"/>
                <a:ext cx="3765" cy="44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8" name="Rectangle 1920">
                <a:extLst>
                  <a:ext uri="{FF2B5EF4-FFF2-40B4-BE49-F238E27FC236}">
                    <a16:creationId xmlns:a16="http://schemas.microsoft.com/office/drawing/2014/main" id="{63CBCE57-095A-410E-99C4-3DF5ACAC1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3765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69" name="Rectangle 1921">
                <a:extLst>
                  <a:ext uri="{FF2B5EF4-FFF2-40B4-BE49-F238E27FC236}">
                    <a16:creationId xmlns:a16="http://schemas.microsoft.com/office/drawing/2014/main" id="{6F87AFBE-6708-4571-87B4-98C0F9AE0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2069"/>
                <a:ext cx="3765" cy="44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70" name="Rectangle 1922">
                <a:extLst>
                  <a:ext uri="{FF2B5EF4-FFF2-40B4-BE49-F238E27FC236}">
                    <a16:creationId xmlns:a16="http://schemas.microsoft.com/office/drawing/2014/main" id="{D5B0BAFF-1BB0-4272-BB4C-DF9BE3AF0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" y="2159"/>
                <a:ext cx="3765" cy="4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2353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571" name="Rectangle 1923">
              <a:extLst>
                <a:ext uri="{FF2B5EF4-FFF2-40B4-BE49-F238E27FC236}">
                  <a16:creationId xmlns:a16="http://schemas.microsoft.com/office/drawing/2014/main" id="{ECC48032-72E0-4A9F-9180-1BD755AA6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1661"/>
              <a:ext cx="453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72" name="Oval 1924">
              <a:extLst>
                <a:ext uri="{FF2B5EF4-FFF2-40B4-BE49-F238E27FC236}">
                  <a16:creationId xmlns:a16="http://schemas.microsoft.com/office/drawing/2014/main" id="{04615732-703E-40AF-B87F-A33004C83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1933"/>
              <a:ext cx="46" cy="4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73" name="Oval 1925">
              <a:extLst>
                <a:ext uri="{FF2B5EF4-FFF2-40B4-BE49-F238E27FC236}">
                  <a16:creationId xmlns:a16="http://schemas.microsoft.com/office/drawing/2014/main" id="{93CDCD9B-07E7-49BB-B3C7-AFA8FE86F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1933"/>
              <a:ext cx="46" cy="4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74" name="Oval 1926">
              <a:extLst>
                <a:ext uri="{FF2B5EF4-FFF2-40B4-BE49-F238E27FC236}">
                  <a16:creationId xmlns:a16="http://schemas.microsoft.com/office/drawing/2014/main" id="{CB9D8717-867D-421C-BAB7-1A90F39BF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933"/>
              <a:ext cx="46" cy="4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75" name="Group 1927">
              <a:extLst>
                <a:ext uri="{FF2B5EF4-FFF2-40B4-BE49-F238E27FC236}">
                  <a16:creationId xmlns:a16="http://schemas.microsoft.com/office/drawing/2014/main" id="{7411C1A5-BC0F-4CE6-99DA-2480E8409C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2" y="1933"/>
              <a:ext cx="635" cy="46"/>
              <a:chOff x="1292" y="1933"/>
              <a:chExt cx="637" cy="69"/>
            </a:xfrm>
          </p:grpSpPr>
          <p:grpSp>
            <p:nvGrpSpPr>
              <p:cNvPr id="29576" name="Group 1928">
                <a:extLst>
                  <a:ext uri="{FF2B5EF4-FFF2-40B4-BE49-F238E27FC236}">
                    <a16:creationId xmlns:a16="http://schemas.microsoft.com/office/drawing/2014/main" id="{E44E236E-936C-4B66-8D3F-19B72576A1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1933"/>
                <a:ext cx="183" cy="69"/>
                <a:chOff x="1428" y="2069"/>
                <a:chExt cx="183" cy="69"/>
              </a:xfrm>
            </p:grpSpPr>
            <p:sp>
              <p:nvSpPr>
                <p:cNvPr id="29577" name="Rectangle 1929">
                  <a:extLst>
                    <a:ext uri="{FF2B5EF4-FFF2-40B4-BE49-F238E27FC236}">
                      <a16:creationId xmlns:a16="http://schemas.microsoft.com/office/drawing/2014/main" id="{3586A32F-8F81-47ED-809D-642180DE3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8" y="2069"/>
                  <a:ext cx="183" cy="69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578" name="Rectangle 1930">
                  <a:extLst>
                    <a:ext uri="{FF2B5EF4-FFF2-40B4-BE49-F238E27FC236}">
                      <a16:creationId xmlns:a16="http://schemas.microsoft.com/office/drawing/2014/main" id="{227A0AFA-FD8F-40AB-8D7A-E98C1F4D12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1" y="2080"/>
                  <a:ext cx="137" cy="4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D4D4D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79" name="Group 1931">
                <a:extLst>
                  <a:ext uri="{FF2B5EF4-FFF2-40B4-BE49-F238E27FC236}">
                    <a16:creationId xmlns:a16="http://schemas.microsoft.com/office/drawing/2014/main" id="{DF66B920-7803-42AE-AAFB-F488CE7678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18" y="1933"/>
                <a:ext cx="183" cy="69"/>
                <a:chOff x="1428" y="2069"/>
                <a:chExt cx="183" cy="69"/>
              </a:xfrm>
            </p:grpSpPr>
            <p:sp>
              <p:nvSpPr>
                <p:cNvPr id="29580" name="Rectangle 1932">
                  <a:extLst>
                    <a:ext uri="{FF2B5EF4-FFF2-40B4-BE49-F238E27FC236}">
                      <a16:creationId xmlns:a16="http://schemas.microsoft.com/office/drawing/2014/main" id="{E78DC549-EB52-4748-BF69-2E0CB61369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8" y="2069"/>
                  <a:ext cx="183" cy="69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581" name="Rectangle 1933">
                  <a:extLst>
                    <a:ext uri="{FF2B5EF4-FFF2-40B4-BE49-F238E27FC236}">
                      <a16:creationId xmlns:a16="http://schemas.microsoft.com/office/drawing/2014/main" id="{5522F142-30F5-4218-98D8-7CC6578AC0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1" y="2080"/>
                  <a:ext cx="137" cy="4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D4D4D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82" name="Group 1934">
                <a:extLst>
                  <a:ext uri="{FF2B5EF4-FFF2-40B4-BE49-F238E27FC236}">
                    <a16:creationId xmlns:a16="http://schemas.microsoft.com/office/drawing/2014/main" id="{D11424C3-601C-4707-976A-AE54CC8282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6" y="1933"/>
                <a:ext cx="183" cy="69"/>
                <a:chOff x="1428" y="2069"/>
                <a:chExt cx="183" cy="69"/>
              </a:xfrm>
            </p:grpSpPr>
            <p:sp>
              <p:nvSpPr>
                <p:cNvPr id="29583" name="Rectangle 1935">
                  <a:extLst>
                    <a:ext uri="{FF2B5EF4-FFF2-40B4-BE49-F238E27FC236}">
                      <a16:creationId xmlns:a16="http://schemas.microsoft.com/office/drawing/2014/main" id="{D48B3DD5-ABA3-48E8-873D-383BF74A4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8" y="2069"/>
                  <a:ext cx="183" cy="69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584" name="Rectangle 1936">
                  <a:extLst>
                    <a:ext uri="{FF2B5EF4-FFF2-40B4-BE49-F238E27FC236}">
                      <a16:creationId xmlns:a16="http://schemas.microsoft.com/office/drawing/2014/main" id="{FED50D93-47C3-40A8-BB52-0A53A07A05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1" y="2080"/>
                  <a:ext cx="137" cy="4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D4D4D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585" name="Group 1937">
            <a:extLst>
              <a:ext uri="{FF2B5EF4-FFF2-40B4-BE49-F238E27FC236}">
                <a16:creationId xmlns:a16="http://schemas.microsoft.com/office/drawing/2014/main" id="{4270ACB3-5C12-48AB-9D70-EBD02B36940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500438"/>
            <a:ext cx="1582738" cy="304800"/>
            <a:chOff x="433" y="1933"/>
            <a:chExt cx="1179" cy="227"/>
          </a:xfrm>
        </p:grpSpPr>
        <p:sp>
          <p:nvSpPr>
            <p:cNvPr id="29586" name="AutoShape 1938">
              <a:extLst>
                <a:ext uri="{FF2B5EF4-FFF2-40B4-BE49-F238E27FC236}">
                  <a16:creationId xmlns:a16="http://schemas.microsoft.com/office/drawing/2014/main" id="{8DC471D8-C92A-4FF4-8930-6C3ADC436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1933"/>
              <a:ext cx="1179" cy="227"/>
            </a:xfrm>
            <a:prstGeom prst="roundRect">
              <a:avLst>
                <a:gd name="adj" fmla="val 702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87" name="AutoShape 1939">
              <a:extLst>
                <a:ext uri="{FF2B5EF4-FFF2-40B4-BE49-F238E27FC236}">
                  <a16:creationId xmlns:a16="http://schemas.microsoft.com/office/drawing/2014/main" id="{D6A033B5-2239-4C92-99DE-0AEAB9920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933"/>
              <a:ext cx="1092" cy="227"/>
            </a:xfrm>
            <a:prstGeom prst="roundRect">
              <a:avLst>
                <a:gd name="adj" fmla="val 7028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88" name="Group 1940">
              <a:extLst>
                <a:ext uri="{FF2B5EF4-FFF2-40B4-BE49-F238E27FC236}">
                  <a16:creationId xmlns:a16="http://schemas.microsoft.com/office/drawing/2014/main" id="{DCAFEE2B-FDFB-40BD-BFDD-F46ECD19C6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9" y="2014"/>
              <a:ext cx="66" cy="66"/>
              <a:chOff x="1701" y="1933"/>
              <a:chExt cx="272" cy="272"/>
            </a:xfrm>
          </p:grpSpPr>
          <p:sp>
            <p:nvSpPr>
              <p:cNvPr id="29589" name="Oval 1941">
                <a:extLst>
                  <a:ext uri="{FF2B5EF4-FFF2-40B4-BE49-F238E27FC236}">
                    <a16:creationId xmlns:a16="http://schemas.microsoft.com/office/drawing/2014/main" id="{0C69F24C-705B-4EB5-A4AC-5FCEFCA06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90" name="Oval 1942">
                <a:extLst>
                  <a:ext uri="{FF2B5EF4-FFF2-40B4-BE49-F238E27FC236}">
                    <a16:creationId xmlns:a16="http://schemas.microsoft.com/office/drawing/2014/main" id="{9510F8F9-AF7F-4763-BD08-E6F5A4099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4" y="1956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91" name="Group 1943">
              <a:extLst>
                <a:ext uri="{FF2B5EF4-FFF2-40B4-BE49-F238E27FC236}">
                  <a16:creationId xmlns:a16="http://schemas.microsoft.com/office/drawing/2014/main" id="{7A3856DC-1910-4CC0-B24F-358255EA8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035"/>
              <a:ext cx="22" cy="22"/>
              <a:chOff x="444" y="2035"/>
              <a:chExt cx="22" cy="22"/>
            </a:xfrm>
          </p:grpSpPr>
          <p:sp>
            <p:nvSpPr>
              <p:cNvPr id="29592" name="Oval 1944">
                <a:extLst>
                  <a:ext uri="{FF2B5EF4-FFF2-40B4-BE49-F238E27FC236}">
                    <a16:creationId xmlns:a16="http://schemas.microsoft.com/office/drawing/2014/main" id="{97D0DDDA-2515-408A-A0B9-EF753376F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93" name="Oval 1945">
                <a:extLst>
                  <a:ext uri="{FF2B5EF4-FFF2-40B4-BE49-F238E27FC236}">
                    <a16:creationId xmlns:a16="http://schemas.microsoft.com/office/drawing/2014/main" id="{4262C7C5-DD9C-4BFC-9287-11B63C011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6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94" name="Group 1946">
              <a:extLst>
                <a:ext uri="{FF2B5EF4-FFF2-40B4-BE49-F238E27FC236}">
                  <a16:creationId xmlns:a16="http://schemas.microsoft.com/office/drawing/2014/main" id="{44A6099B-0969-42C0-9D41-7EFAB454EC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2035"/>
              <a:ext cx="22" cy="22"/>
              <a:chOff x="1577" y="2035"/>
              <a:chExt cx="22" cy="22"/>
            </a:xfrm>
          </p:grpSpPr>
          <p:sp>
            <p:nvSpPr>
              <p:cNvPr id="29595" name="Oval 1947">
                <a:extLst>
                  <a:ext uri="{FF2B5EF4-FFF2-40B4-BE49-F238E27FC236}">
                    <a16:creationId xmlns:a16="http://schemas.microsoft.com/office/drawing/2014/main" id="{DA8F3271-7E97-4572-9D5C-3A8B02585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96" name="Oval 1948">
                <a:extLst>
                  <a:ext uri="{FF2B5EF4-FFF2-40B4-BE49-F238E27FC236}">
                    <a16:creationId xmlns:a16="http://schemas.microsoft.com/office/drawing/2014/main" id="{C1AF0D56-DF74-441D-9A78-9F90083D7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79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597" name="Group 1949">
              <a:extLst>
                <a:ext uri="{FF2B5EF4-FFF2-40B4-BE49-F238E27FC236}">
                  <a16:creationId xmlns:a16="http://schemas.microsoft.com/office/drawing/2014/main" id="{6A0F13AE-2362-447A-AC5B-5399C061F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" y="1955"/>
              <a:ext cx="88" cy="176"/>
              <a:chOff x="497" y="1955"/>
              <a:chExt cx="88" cy="176"/>
            </a:xfrm>
          </p:grpSpPr>
          <p:sp>
            <p:nvSpPr>
              <p:cNvPr id="29598" name="AutoShape 1950">
                <a:extLst>
                  <a:ext uri="{FF2B5EF4-FFF2-40B4-BE49-F238E27FC236}">
                    <a16:creationId xmlns:a16="http://schemas.microsoft.com/office/drawing/2014/main" id="{107E9434-D7F6-431C-B36E-E035C6913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955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99" name="AutoShape 1951">
                <a:extLst>
                  <a:ext uri="{FF2B5EF4-FFF2-40B4-BE49-F238E27FC236}">
                    <a16:creationId xmlns:a16="http://schemas.microsoft.com/office/drawing/2014/main" id="{ADB48D1C-783E-44B5-A366-FC4B37BA2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971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0" name="AutoShape 1952">
                <a:extLst>
                  <a:ext uri="{FF2B5EF4-FFF2-40B4-BE49-F238E27FC236}">
                    <a16:creationId xmlns:a16="http://schemas.microsoft.com/office/drawing/2014/main" id="{73758213-A919-4A18-81BA-5F8D07B0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988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1" name="AutoShape 1953">
                <a:extLst>
                  <a:ext uri="{FF2B5EF4-FFF2-40B4-BE49-F238E27FC236}">
                    <a16:creationId xmlns:a16="http://schemas.microsoft.com/office/drawing/2014/main" id="{2BF7B4A8-A1BA-40CE-ACFF-64C838E6E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004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2" name="AutoShape 1954">
                <a:extLst>
                  <a:ext uri="{FF2B5EF4-FFF2-40B4-BE49-F238E27FC236}">
                    <a16:creationId xmlns:a16="http://schemas.microsoft.com/office/drawing/2014/main" id="{C0F93457-BB49-4708-A135-83981832A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020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3" name="AutoShape 1955">
                <a:extLst>
                  <a:ext uri="{FF2B5EF4-FFF2-40B4-BE49-F238E27FC236}">
                    <a16:creationId xmlns:a16="http://schemas.microsoft.com/office/drawing/2014/main" id="{8643B6F9-5233-4905-9075-24DC6EDD2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036"/>
                <a:ext cx="44" cy="1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4" name="AutoShape 1956">
                <a:extLst>
                  <a:ext uri="{FF2B5EF4-FFF2-40B4-BE49-F238E27FC236}">
                    <a16:creationId xmlns:a16="http://schemas.microsoft.com/office/drawing/2014/main" id="{C9609060-1C62-427C-B6C8-6EB4C89A2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053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5" name="AutoShape 1957">
                <a:extLst>
                  <a:ext uri="{FF2B5EF4-FFF2-40B4-BE49-F238E27FC236}">
                    <a16:creationId xmlns:a16="http://schemas.microsoft.com/office/drawing/2014/main" id="{BA6F616C-2B07-44E4-A1D4-B75F78BD7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1955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6" name="AutoShape 1958">
                <a:extLst>
                  <a:ext uri="{FF2B5EF4-FFF2-40B4-BE49-F238E27FC236}">
                    <a16:creationId xmlns:a16="http://schemas.microsoft.com/office/drawing/2014/main" id="{D0F20465-86C2-435B-8884-FDF2285B9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1971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7" name="AutoShape 1959">
                <a:extLst>
                  <a:ext uri="{FF2B5EF4-FFF2-40B4-BE49-F238E27FC236}">
                    <a16:creationId xmlns:a16="http://schemas.microsoft.com/office/drawing/2014/main" id="{16FED528-5260-4B9E-8587-28DA40972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1988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8" name="AutoShape 1960">
                <a:extLst>
                  <a:ext uri="{FF2B5EF4-FFF2-40B4-BE49-F238E27FC236}">
                    <a16:creationId xmlns:a16="http://schemas.microsoft.com/office/drawing/2014/main" id="{B009F992-D14A-4D12-9AC9-45D0D0160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2004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09" name="AutoShape 1961">
                <a:extLst>
                  <a:ext uri="{FF2B5EF4-FFF2-40B4-BE49-F238E27FC236}">
                    <a16:creationId xmlns:a16="http://schemas.microsoft.com/office/drawing/2014/main" id="{6C0E04D8-F22B-4318-B9BB-C1DEE5AEB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2020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0" name="AutoShape 1962">
                <a:extLst>
                  <a:ext uri="{FF2B5EF4-FFF2-40B4-BE49-F238E27FC236}">
                    <a16:creationId xmlns:a16="http://schemas.microsoft.com/office/drawing/2014/main" id="{C4957068-476C-4732-A261-5E11BBB1D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2036"/>
                <a:ext cx="43" cy="1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1" name="AutoShape 1963">
                <a:extLst>
                  <a:ext uri="{FF2B5EF4-FFF2-40B4-BE49-F238E27FC236}">
                    <a16:creationId xmlns:a16="http://schemas.microsoft.com/office/drawing/2014/main" id="{B9F859F3-4D21-470C-8B25-376157E0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" y="2053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2" name="AutoShape 1964">
                <a:extLst>
                  <a:ext uri="{FF2B5EF4-FFF2-40B4-BE49-F238E27FC236}">
                    <a16:creationId xmlns:a16="http://schemas.microsoft.com/office/drawing/2014/main" id="{1B78A393-6DD5-4035-8B2A-404F72F12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2071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3" name="AutoShape 1965">
                <a:extLst>
                  <a:ext uri="{FF2B5EF4-FFF2-40B4-BE49-F238E27FC236}">
                    <a16:creationId xmlns:a16="http://schemas.microsoft.com/office/drawing/2014/main" id="{520B37E2-14C2-409E-889E-A8E143F65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2087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4" name="AutoShape 1966">
                <a:extLst>
                  <a:ext uri="{FF2B5EF4-FFF2-40B4-BE49-F238E27FC236}">
                    <a16:creationId xmlns:a16="http://schemas.microsoft.com/office/drawing/2014/main" id="{DE336E30-EE4D-4D22-8442-D606B488A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2104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5" name="AutoShape 1967">
                <a:extLst>
                  <a:ext uri="{FF2B5EF4-FFF2-40B4-BE49-F238E27FC236}">
                    <a16:creationId xmlns:a16="http://schemas.microsoft.com/office/drawing/2014/main" id="{B1AABF4A-1EE3-4B1E-8BD0-AFC1DF928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2120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6" name="AutoShape 1968">
                <a:extLst>
                  <a:ext uri="{FF2B5EF4-FFF2-40B4-BE49-F238E27FC236}">
                    <a16:creationId xmlns:a16="http://schemas.microsoft.com/office/drawing/2014/main" id="{F3C28B81-C862-44D2-A31A-4924D4F65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" y="2071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7" name="AutoShape 1969">
                <a:extLst>
                  <a:ext uri="{FF2B5EF4-FFF2-40B4-BE49-F238E27FC236}">
                    <a16:creationId xmlns:a16="http://schemas.microsoft.com/office/drawing/2014/main" id="{BB72AC96-4B8A-4FA5-BDEE-1D8079E95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" y="2087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8" name="AutoShape 1970">
                <a:extLst>
                  <a:ext uri="{FF2B5EF4-FFF2-40B4-BE49-F238E27FC236}">
                    <a16:creationId xmlns:a16="http://schemas.microsoft.com/office/drawing/2014/main" id="{9C03D21F-50C5-482A-90B2-473E68030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" y="2104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19" name="AutoShape 1971">
                <a:extLst>
                  <a:ext uri="{FF2B5EF4-FFF2-40B4-BE49-F238E27FC236}">
                    <a16:creationId xmlns:a16="http://schemas.microsoft.com/office/drawing/2014/main" id="{9397BB5B-22A2-4162-99E3-082D554EB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" y="2120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20" name="Group 1972">
              <a:extLst>
                <a:ext uri="{FF2B5EF4-FFF2-40B4-BE49-F238E27FC236}">
                  <a16:creationId xmlns:a16="http://schemas.microsoft.com/office/drawing/2014/main" id="{C76E12AE-F211-46E4-AA31-1F831B2938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8" y="1955"/>
              <a:ext cx="88" cy="176"/>
              <a:chOff x="1458" y="1955"/>
              <a:chExt cx="88" cy="176"/>
            </a:xfrm>
          </p:grpSpPr>
          <p:sp>
            <p:nvSpPr>
              <p:cNvPr id="29621" name="AutoShape 1973">
                <a:extLst>
                  <a:ext uri="{FF2B5EF4-FFF2-40B4-BE49-F238E27FC236}">
                    <a16:creationId xmlns:a16="http://schemas.microsoft.com/office/drawing/2014/main" id="{422EBB2A-9F3B-43B3-A198-D8A307C8B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1955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2" name="AutoShape 1974">
                <a:extLst>
                  <a:ext uri="{FF2B5EF4-FFF2-40B4-BE49-F238E27FC236}">
                    <a16:creationId xmlns:a16="http://schemas.microsoft.com/office/drawing/2014/main" id="{062E9E53-1FB5-4BD2-AD1D-DBEAFAE9F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1971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3" name="AutoShape 1975">
                <a:extLst>
                  <a:ext uri="{FF2B5EF4-FFF2-40B4-BE49-F238E27FC236}">
                    <a16:creationId xmlns:a16="http://schemas.microsoft.com/office/drawing/2014/main" id="{834C2A25-87F3-4774-80EA-E4E1AD1D7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1988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4" name="AutoShape 1976">
                <a:extLst>
                  <a:ext uri="{FF2B5EF4-FFF2-40B4-BE49-F238E27FC236}">
                    <a16:creationId xmlns:a16="http://schemas.microsoft.com/office/drawing/2014/main" id="{EEB089B0-C7E2-4885-8C18-E704833A4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2004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5" name="AutoShape 1977">
                <a:extLst>
                  <a:ext uri="{FF2B5EF4-FFF2-40B4-BE49-F238E27FC236}">
                    <a16:creationId xmlns:a16="http://schemas.microsoft.com/office/drawing/2014/main" id="{D783589E-4949-4AF0-8E06-CAA19A159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2020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6" name="AutoShape 1978">
                <a:extLst>
                  <a:ext uri="{FF2B5EF4-FFF2-40B4-BE49-F238E27FC236}">
                    <a16:creationId xmlns:a16="http://schemas.microsoft.com/office/drawing/2014/main" id="{66DE7F8D-F1AA-4DE3-A19C-5A6D7C5C6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2036"/>
                <a:ext cx="43" cy="1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7" name="AutoShape 1979">
                <a:extLst>
                  <a:ext uri="{FF2B5EF4-FFF2-40B4-BE49-F238E27FC236}">
                    <a16:creationId xmlns:a16="http://schemas.microsoft.com/office/drawing/2014/main" id="{F50DD9DF-499F-48BD-81F2-D0F95CE4C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" y="2053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8" name="AutoShape 1980">
                <a:extLst>
                  <a:ext uri="{FF2B5EF4-FFF2-40B4-BE49-F238E27FC236}">
                    <a16:creationId xmlns:a16="http://schemas.microsoft.com/office/drawing/2014/main" id="{06280773-7420-41B0-B805-549B6B4AC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1955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29" name="AutoShape 1981">
                <a:extLst>
                  <a:ext uri="{FF2B5EF4-FFF2-40B4-BE49-F238E27FC236}">
                    <a16:creationId xmlns:a16="http://schemas.microsoft.com/office/drawing/2014/main" id="{2403E93B-851A-453D-9284-48C810FFB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1971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0" name="AutoShape 1982">
                <a:extLst>
                  <a:ext uri="{FF2B5EF4-FFF2-40B4-BE49-F238E27FC236}">
                    <a16:creationId xmlns:a16="http://schemas.microsoft.com/office/drawing/2014/main" id="{DD35D24C-BE16-41B9-9162-8B161D8B8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1988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1" name="AutoShape 1983">
                <a:extLst>
                  <a:ext uri="{FF2B5EF4-FFF2-40B4-BE49-F238E27FC236}">
                    <a16:creationId xmlns:a16="http://schemas.microsoft.com/office/drawing/2014/main" id="{ECFED642-2EE3-4231-9DBC-B5E66118D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2004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2" name="AutoShape 1984">
                <a:extLst>
                  <a:ext uri="{FF2B5EF4-FFF2-40B4-BE49-F238E27FC236}">
                    <a16:creationId xmlns:a16="http://schemas.microsoft.com/office/drawing/2014/main" id="{54E4BAA4-AA52-4CA2-84DB-3B75F215B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2020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3" name="AutoShape 1985">
                <a:extLst>
                  <a:ext uri="{FF2B5EF4-FFF2-40B4-BE49-F238E27FC236}">
                    <a16:creationId xmlns:a16="http://schemas.microsoft.com/office/drawing/2014/main" id="{268DAA95-42F0-40D4-8326-752C53B22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2036"/>
                <a:ext cx="44" cy="1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4" name="AutoShape 1986">
                <a:extLst>
                  <a:ext uri="{FF2B5EF4-FFF2-40B4-BE49-F238E27FC236}">
                    <a16:creationId xmlns:a16="http://schemas.microsoft.com/office/drawing/2014/main" id="{EAD5E034-4995-44C5-AB08-562BB3A0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2053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5" name="AutoShape 1987">
                <a:extLst>
                  <a:ext uri="{FF2B5EF4-FFF2-40B4-BE49-F238E27FC236}">
                    <a16:creationId xmlns:a16="http://schemas.microsoft.com/office/drawing/2014/main" id="{FD60C8A4-8FAA-40FD-9768-CB66D0526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8" y="2071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6" name="AutoShape 1988">
                <a:extLst>
                  <a:ext uri="{FF2B5EF4-FFF2-40B4-BE49-F238E27FC236}">
                    <a16:creationId xmlns:a16="http://schemas.microsoft.com/office/drawing/2014/main" id="{C2CD794C-FF4B-4C69-9882-BDB2C120F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8" y="2087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7" name="AutoShape 1989">
                <a:extLst>
                  <a:ext uri="{FF2B5EF4-FFF2-40B4-BE49-F238E27FC236}">
                    <a16:creationId xmlns:a16="http://schemas.microsoft.com/office/drawing/2014/main" id="{F4735D84-CF38-4273-A2A4-8E974B12F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8" y="2104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8" name="AutoShape 1990">
                <a:extLst>
                  <a:ext uri="{FF2B5EF4-FFF2-40B4-BE49-F238E27FC236}">
                    <a16:creationId xmlns:a16="http://schemas.microsoft.com/office/drawing/2014/main" id="{AC0940BA-7816-4C82-9794-7F4044446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8" y="2120"/>
                <a:ext cx="43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39" name="AutoShape 1991">
                <a:extLst>
                  <a:ext uri="{FF2B5EF4-FFF2-40B4-BE49-F238E27FC236}">
                    <a16:creationId xmlns:a16="http://schemas.microsoft.com/office/drawing/2014/main" id="{3701DE73-4123-4C0F-A4AC-BB010715D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1" y="2071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40" name="AutoShape 1992">
                <a:extLst>
                  <a:ext uri="{FF2B5EF4-FFF2-40B4-BE49-F238E27FC236}">
                    <a16:creationId xmlns:a16="http://schemas.microsoft.com/office/drawing/2014/main" id="{216D5889-8871-4E6D-9295-F202F28B7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1" y="2087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41" name="AutoShape 1993">
                <a:extLst>
                  <a:ext uri="{FF2B5EF4-FFF2-40B4-BE49-F238E27FC236}">
                    <a16:creationId xmlns:a16="http://schemas.microsoft.com/office/drawing/2014/main" id="{04AD1952-DC6F-4491-ACEA-1612572DF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1" y="2104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42" name="AutoShape 1994">
                <a:extLst>
                  <a:ext uri="{FF2B5EF4-FFF2-40B4-BE49-F238E27FC236}">
                    <a16:creationId xmlns:a16="http://schemas.microsoft.com/office/drawing/2014/main" id="{1F7B0340-6914-462A-A45B-2CF9810C9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1" y="2120"/>
                <a:ext cx="44" cy="1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643" name="Group 1995">
            <a:extLst>
              <a:ext uri="{FF2B5EF4-FFF2-40B4-BE49-F238E27FC236}">
                <a16:creationId xmlns:a16="http://schemas.microsoft.com/office/drawing/2014/main" id="{C380B999-45E2-4FEC-9C83-6F15245EA59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429000"/>
            <a:ext cx="1584325" cy="427038"/>
            <a:chOff x="433" y="2205"/>
            <a:chExt cx="1179" cy="318"/>
          </a:xfrm>
        </p:grpSpPr>
        <p:sp>
          <p:nvSpPr>
            <p:cNvPr id="29644" name="AutoShape 1996">
              <a:extLst>
                <a:ext uri="{FF2B5EF4-FFF2-40B4-BE49-F238E27FC236}">
                  <a16:creationId xmlns:a16="http://schemas.microsoft.com/office/drawing/2014/main" id="{2BF3E1C9-8D47-4630-9D02-E602145F5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2205"/>
              <a:ext cx="1179" cy="318"/>
            </a:xfrm>
            <a:prstGeom prst="roundRect">
              <a:avLst>
                <a:gd name="adj" fmla="val 702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5" name="AutoShape 1997">
              <a:extLst>
                <a:ext uri="{FF2B5EF4-FFF2-40B4-BE49-F238E27FC236}">
                  <a16:creationId xmlns:a16="http://schemas.microsoft.com/office/drawing/2014/main" id="{DE8ABD9A-1216-4412-AA8C-DAE770F45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2205"/>
              <a:ext cx="1092" cy="318"/>
            </a:xfrm>
            <a:prstGeom prst="roundRect">
              <a:avLst>
                <a:gd name="adj" fmla="val 7028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646" name="Group 1998">
              <a:extLst>
                <a:ext uri="{FF2B5EF4-FFF2-40B4-BE49-F238E27FC236}">
                  <a16:creationId xmlns:a16="http://schemas.microsoft.com/office/drawing/2014/main" id="{E51E064A-7A2A-4655-82B4-3D93089B55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9" y="2341"/>
              <a:ext cx="66" cy="66"/>
              <a:chOff x="1701" y="1933"/>
              <a:chExt cx="272" cy="272"/>
            </a:xfrm>
          </p:grpSpPr>
          <p:sp>
            <p:nvSpPr>
              <p:cNvPr id="29647" name="Oval 1999">
                <a:extLst>
                  <a:ext uri="{FF2B5EF4-FFF2-40B4-BE49-F238E27FC236}">
                    <a16:creationId xmlns:a16="http://schemas.microsoft.com/office/drawing/2014/main" id="{2370F95C-1A9F-445B-9922-F06543AE4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48" name="Oval 2000">
                <a:extLst>
                  <a:ext uri="{FF2B5EF4-FFF2-40B4-BE49-F238E27FC236}">
                    <a16:creationId xmlns:a16="http://schemas.microsoft.com/office/drawing/2014/main" id="{1B896591-3359-4B42-8EF5-42416C45D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4" y="1956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49" name="Group 2001">
              <a:extLst>
                <a:ext uri="{FF2B5EF4-FFF2-40B4-BE49-F238E27FC236}">
                  <a16:creationId xmlns:a16="http://schemas.microsoft.com/office/drawing/2014/main" id="{5E18719C-487A-44C1-B19B-3A0CCE8F0E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267"/>
              <a:ext cx="22" cy="22"/>
              <a:chOff x="444" y="2035"/>
              <a:chExt cx="22" cy="22"/>
            </a:xfrm>
          </p:grpSpPr>
          <p:sp>
            <p:nvSpPr>
              <p:cNvPr id="29650" name="Oval 2002">
                <a:extLst>
                  <a:ext uri="{FF2B5EF4-FFF2-40B4-BE49-F238E27FC236}">
                    <a16:creationId xmlns:a16="http://schemas.microsoft.com/office/drawing/2014/main" id="{B6B0098F-B5E2-45C0-B30D-3B94754EE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51" name="Oval 2003">
                <a:extLst>
                  <a:ext uri="{FF2B5EF4-FFF2-40B4-BE49-F238E27FC236}">
                    <a16:creationId xmlns:a16="http://schemas.microsoft.com/office/drawing/2014/main" id="{6642DA1A-DC24-4415-A046-441965779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6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52" name="Group 2004">
              <a:extLst>
                <a:ext uri="{FF2B5EF4-FFF2-40B4-BE49-F238E27FC236}">
                  <a16:creationId xmlns:a16="http://schemas.microsoft.com/office/drawing/2014/main" id="{E1986614-DB69-4572-9561-DE3F11984E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2267"/>
              <a:ext cx="22" cy="22"/>
              <a:chOff x="1577" y="2035"/>
              <a:chExt cx="22" cy="22"/>
            </a:xfrm>
          </p:grpSpPr>
          <p:sp>
            <p:nvSpPr>
              <p:cNvPr id="29653" name="Oval 2005">
                <a:extLst>
                  <a:ext uri="{FF2B5EF4-FFF2-40B4-BE49-F238E27FC236}">
                    <a16:creationId xmlns:a16="http://schemas.microsoft.com/office/drawing/2014/main" id="{D7E4796D-D927-4ABC-AC73-1681D2008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54" name="Oval 2006">
                <a:extLst>
                  <a:ext uri="{FF2B5EF4-FFF2-40B4-BE49-F238E27FC236}">
                    <a16:creationId xmlns:a16="http://schemas.microsoft.com/office/drawing/2014/main" id="{E0B3924A-23C2-4568-AA1E-A23BDE7CD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79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55" name="Group 2007">
              <a:extLst>
                <a:ext uri="{FF2B5EF4-FFF2-40B4-BE49-F238E27FC236}">
                  <a16:creationId xmlns:a16="http://schemas.microsoft.com/office/drawing/2014/main" id="{13AB420F-4694-4BB5-BECF-AE2B27D85A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447"/>
              <a:ext cx="22" cy="22"/>
              <a:chOff x="444" y="2035"/>
              <a:chExt cx="22" cy="22"/>
            </a:xfrm>
          </p:grpSpPr>
          <p:sp>
            <p:nvSpPr>
              <p:cNvPr id="29656" name="Oval 2008">
                <a:extLst>
                  <a:ext uri="{FF2B5EF4-FFF2-40B4-BE49-F238E27FC236}">
                    <a16:creationId xmlns:a16="http://schemas.microsoft.com/office/drawing/2014/main" id="{2C39A7BE-E9F2-4111-8281-7660CEC57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57" name="Oval 2009">
                <a:extLst>
                  <a:ext uri="{FF2B5EF4-FFF2-40B4-BE49-F238E27FC236}">
                    <a16:creationId xmlns:a16="http://schemas.microsoft.com/office/drawing/2014/main" id="{080CF18E-AB90-45FE-9775-EDB2458D6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6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58" name="Group 2010">
              <a:extLst>
                <a:ext uri="{FF2B5EF4-FFF2-40B4-BE49-F238E27FC236}">
                  <a16:creationId xmlns:a16="http://schemas.microsoft.com/office/drawing/2014/main" id="{B84EBDD6-9331-4C50-864E-C480E59C09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2447"/>
              <a:ext cx="22" cy="22"/>
              <a:chOff x="1577" y="2035"/>
              <a:chExt cx="22" cy="22"/>
            </a:xfrm>
          </p:grpSpPr>
          <p:sp>
            <p:nvSpPr>
              <p:cNvPr id="29659" name="Oval 2011">
                <a:extLst>
                  <a:ext uri="{FF2B5EF4-FFF2-40B4-BE49-F238E27FC236}">
                    <a16:creationId xmlns:a16="http://schemas.microsoft.com/office/drawing/2014/main" id="{5AD7FEB4-FF55-4011-AE0B-5762DCE59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2035"/>
                <a:ext cx="22" cy="22"/>
              </a:xfrm>
              <a:prstGeom prst="ellipse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660" name="Oval 2012">
                <a:extLst>
                  <a:ext uri="{FF2B5EF4-FFF2-40B4-BE49-F238E27FC236}">
                    <a16:creationId xmlns:a16="http://schemas.microsoft.com/office/drawing/2014/main" id="{0E07598D-B818-4AE4-82DE-41229D9BB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79" y="2037"/>
                <a:ext cx="18" cy="18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661" name="Group 2013">
              <a:extLst>
                <a:ext uri="{FF2B5EF4-FFF2-40B4-BE49-F238E27FC236}">
                  <a16:creationId xmlns:a16="http://schemas.microsoft.com/office/drawing/2014/main" id="{03FA665A-9AA3-4071-8A6C-8F2284EACA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" y="2220"/>
              <a:ext cx="1048" cy="109"/>
              <a:chOff x="471" y="1910"/>
              <a:chExt cx="1048" cy="109"/>
            </a:xfrm>
          </p:grpSpPr>
          <p:grpSp>
            <p:nvGrpSpPr>
              <p:cNvPr id="29662" name="Group 2014">
                <a:extLst>
                  <a:ext uri="{FF2B5EF4-FFF2-40B4-BE49-F238E27FC236}">
                    <a16:creationId xmlns:a16="http://schemas.microsoft.com/office/drawing/2014/main" id="{B385CCEE-ACC1-4E5A-B948-40B17F4501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1" y="1910"/>
                <a:ext cx="44" cy="109"/>
                <a:chOff x="1202" y="1979"/>
                <a:chExt cx="317" cy="438"/>
              </a:xfrm>
            </p:grpSpPr>
            <p:sp>
              <p:nvSpPr>
                <p:cNvPr id="29663" name="AutoShape 2015">
                  <a:extLst>
                    <a:ext uri="{FF2B5EF4-FFF2-40B4-BE49-F238E27FC236}">
                      <a16:creationId xmlns:a16="http://schemas.microsoft.com/office/drawing/2014/main" id="{5C9A477D-48F9-48BC-BED8-72C0EA2AE2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4" name="AutoShape 2016">
                  <a:extLst>
                    <a:ext uri="{FF2B5EF4-FFF2-40B4-BE49-F238E27FC236}">
                      <a16:creationId xmlns:a16="http://schemas.microsoft.com/office/drawing/2014/main" id="{416DA169-E390-4316-AA00-56F7455AB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5" name="AutoShape 2017">
                  <a:extLst>
                    <a:ext uri="{FF2B5EF4-FFF2-40B4-BE49-F238E27FC236}">
                      <a16:creationId xmlns:a16="http://schemas.microsoft.com/office/drawing/2014/main" id="{28DE18C9-2E88-48FE-8716-DB7A7D460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6" name="AutoShape 2018">
                  <a:extLst>
                    <a:ext uri="{FF2B5EF4-FFF2-40B4-BE49-F238E27FC236}">
                      <a16:creationId xmlns:a16="http://schemas.microsoft.com/office/drawing/2014/main" id="{F66EA0DA-B5AB-4947-9DA6-9B2C3E3157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7" name="AutoShape 2019">
                  <a:extLst>
                    <a:ext uri="{FF2B5EF4-FFF2-40B4-BE49-F238E27FC236}">
                      <a16:creationId xmlns:a16="http://schemas.microsoft.com/office/drawing/2014/main" id="{CC564AC8-B105-4ED6-86AE-C4A97C465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8" name="AutoShape 2020">
                  <a:extLst>
                    <a:ext uri="{FF2B5EF4-FFF2-40B4-BE49-F238E27FC236}">
                      <a16:creationId xmlns:a16="http://schemas.microsoft.com/office/drawing/2014/main" id="{8CDE3470-26DD-42C0-A989-AA1CD1426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69" name="AutoShape 2021">
                  <a:extLst>
                    <a:ext uri="{FF2B5EF4-FFF2-40B4-BE49-F238E27FC236}">
                      <a16:creationId xmlns:a16="http://schemas.microsoft.com/office/drawing/2014/main" id="{70C575FB-034D-44C7-97D0-6E34CA003A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0" name="Group 2022">
                <a:extLst>
                  <a:ext uri="{FF2B5EF4-FFF2-40B4-BE49-F238E27FC236}">
                    <a16:creationId xmlns:a16="http://schemas.microsoft.com/office/drawing/2014/main" id="{3D8651A7-5C60-4F7C-848B-A730A76932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5" y="1910"/>
                <a:ext cx="43" cy="109"/>
                <a:chOff x="1202" y="1979"/>
                <a:chExt cx="317" cy="438"/>
              </a:xfrm>
            </p:grpSpPr>
            <p:sp>
              <p:nvSpPr>
                <p:cNvPr id="29671" name="AutoShape 2023">
                  <a:extLst>
                    <a:ext uri="{FF2B5EF4-FFF2-40B4-BE49-F238E27FC236}">
                      <a16:creationId xmlns:a16="http://schemas.microsoft.com/office/drawing/2014/main" id="{C15A60D0-54A0-4BCE-98FE-24E1FF6172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2" name="AutoShape 2024">
                  <a:extLst>
                    <a:ext uri="{FF2B5EF4-FFF2-40B4-BE49-F238E27FC236}">
                      <a16:creationId xmlns:a16="http://schemas.microsoft.com/office/drawing/2014/main" id="{2D78E915-AEC4-43BA-9DF9-CDC6946599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3" name="AutoShape 2025">
                  <a:extLst>
                    <a:ext uri="{FF2B5EF4-FFF2-40B4-BE49-F238E27FC236}">
                      <a16:creationId xmlns:a16="http://schemas.microsoft.com/office/drawing/2014/main" id="{C1E4987C-87B4-4067-B0CB-DBD5E19E4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4" name="AutoShape 2026">
                  <a:extLst>
                    <a:ext uri="{FF2B5EF4-FFF2-40B4-BE49-F238E27FC236}">
                      <a16:creationId xmlns:a16="http://schemas.microsoft.com/office/drawing/2014/main" id="{F7230704-A9AA-4DFA-B3F3-A82979A3A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5" name="AutoShape 2027">
                  <a:extLst>
                    <a:ext uri="{FF2B5EF4-FFF2-40B4-BE49-F238E27FC236}">
                      <a16:creationId xmlns:a16="http://schemas.microsoft.com/office/drawing/2014/main" id="{92003DC5-A881-4573-9DC2-B7863C0AB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6" name="AutoShape 2028">
                  <a:extLst>
                    <a:ext uri="{FF2B5EF4-FFF2-40B4-BE49-F238E27FC236}">
                      <a16:creationId xmlns:a16="http://schemas.microsoft.com/office/drawing/2014/main" id="{1ED9029A-2DB6-4B99-82AE-16A1C695F7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77" name="AutoShape 2029">
                  <a:extLst>
                    <a:ext uri="{FF2B5EF4-FFF2-40B4-BE49-F238E27FC236}">
                      <a16:creationId xmlns:a16="http://schemas.microsoft.com/office/drawing/2014/main" id="{211DD947-3CA3-4B8C-AE04-96D0013C4B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8" name="Group 2030">
                <a:extLst>
                  <a:ext uri="{FF2B5EF4-FFF2-40B4-BE49-F238E27FC236}">
                    <a16:creationId xmlns:a16="http://schemas.microsoft.com/office/drawing/2014/main" id="{4D3A8F72-4017-4B1F-90B5-C899083829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2" y="1910"/>
                <a:ext cx="43" cy="109"/>
                <a:chOff x="1202" y="1979"/>
                <a:chExt cx="317" cy="438"/>
              </a:xfrm>
            </p:grpSpPr>
            <p:sp>
              <p:nvSpPr>
                <p:cNvPr id="29679" name="AutoShape 2031">
                  <a:extLst>
                    <a:ext uri="{FF2B5EF4-FFF2-40B4-BE49-F238E27FC236}">
                      <a16:creationId xmlns:a16="http://schemas.microsoft.com/office/drawing/2014/main" id="{905C1235-8C53-4C08-892A-3BD692F755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0" name="AutoShape 2032">
                  <a:extLst>
                    <a:ext uri="{FF2B5EF4-FFF2-40B4-BE49-F238E27FC236}">
                      <a16:creationId xmlns:a16="http://schemas.microsoft.com/office/drawing/2014/main" id="{7DB0F6D4-CD3C-4D9C-9906-8411ADC15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1" name="AutoShape 2033">
                  <a:extLst>
                    <a:ext uri="{FF2B5EF4-FFF2-40B4-BE49-F238E27FC236}">
                      <a16:creationId xmlns:a16="http://schemas.microsoft.com/office/drawing/2014/main" id="{28814E48-5416-482C-B4D6-15D16DAEF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2" name="AutoShape 2034">
                  <a:extLst>
                    <a:ext uri="{FF2B5EF4-FFF2-40B4-BE49-F238E27FC236}">
                      <a16:creationId xmlns:a16="http://schemas.microsoft.com/office/drawing/2014/main" id="{C4DF40A2-0AC7-44C6-B9B0-A7CCFD623C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3" name="AutoShape 2035">
                  <a:extLst>
                    <a:ext uri="{FF2B5EF4-FFF2-40B4-BE49-F238E27FC236}">
                      <a16:creationId xmlns:a16="http://schemas.microsoft.com/office/drawing/2014/main" id="{42C6A1C5-948C-48B0-A19D-720AFAD67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4" name="AutoShape 2036">
                  <a:extLst>
                    <a:ext uri="{FF2B5EF4-FFF2-40B4-BE49-F238E27FC236}">
                      <a16:creationId xmlns:a16="http://schemas.microsoft.com/office/drawing/2014/main" id="{B1AE7DE4-4E92-42E3-9973-6F6B36CAB0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5" name="AutoShape 2037">
                  <a:extLst>
                    <a:ext uri="{FF2B5EF4-FFF2-40B4-BE49-F238E27FC236}">
                      <a16:creationId xmlns:a16="http://schemas.microsoft.com/office/drawing/2014/main" id="{9BD5219F-0571-4A7B-A330-E24C41085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6" name="Group 2038">
                <a:extLst>
                  <a:ext uri="{FF2B5EF4-FFF2-40B4-BE49-F238E27FC236}">
                    <a16:creationId xmlns:a16="http://schemas.microsoft.com/office/drawing/2014/main" id="{740D129B-7331-4D15-AD35-5176CCDCFF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5" y="1910"/>
                <a:ext cx="44" cy="109"/>
                <a:chOff x="1202" y="1979"/>
                <a:chExt cx="317" cy="438"/>
              </a:xfrm>
            </p:grpSpPr>
            <p:sp>
              <p:nvSpPr>
                <p:cNvPr id="29687" name="AutoShape 2039">
                  <a:extLst>
                    <a:ext uri="{FF2B5EF4-FFF2-40B4-BE49-F238E27FC236}">
                      <a16:creationId xmlns:a16="http://schemas.microsoft.com/office/drawing/2014/main" id="{5C779707-F5D5-433D-B27E-78C77D8FD8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8" name="AutoShape 2040">
                  <a:extLst>
                    <a:ext uri="{FF2B5EF4-FFF2-40B4-BE49-F238E27FC236}">
                      <a16:creationId xmlns:a16="http://schemas.microsoft.com/office/drawing/2014/main" id="{8395E411-3A85-4CB3-861A-92769434B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89" name="AutoShape 2041">
                  <a:extLst>
                    <a:ext uri="{FF2B5EF4-FFF2-40B4-BE49-F238E27FC236}">
                      <a16:creationId xmlns:a16="http://schemas.microsoft.com/office/drawing/2014/main" id="{4CB58BD8-E4FA-4337-A0A1-F36081BF5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0" name="AutoShape 2042">
                  <a:extLst>
                    <a:ext uri="{FF2B5EF4-FFF2-40B4-BE49-F238E27FC236}">
                      <a16:creationId xmlns:a16="http://schemas.microsoft.com/office/drawing/2014/main" id="{37DE6CB7-6B03-4BC8-9C66-08F5E4180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1" name="AutoShape 2043">
                  <a:extLst>
                    <a:ext uri="{FF2B5EF4-FFF2-40B4-BE49-F238E27FC236}">
                      <a16:creationId xmlns:a16="http://schemas.microsoft.com/office/drawing/2014/main" id="{FF79528C-08D9-49BA-B288-CA051E978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2" name="AutoShape 2044">
                  <a:extLst>
                    <a:ext uri="{FF2B5EF4-FFF2-40B4-BE49-F238E27FC236}">
                      <a16:creationId xmlns:a16="http://schemas.microsoft.com/office/drawing/2014/main" id="{94BD4049-8337-4273-952A-B5E289EDD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3" name="AutoShape 2045">
                  <a:extLst>
                    <a:ext uri="{FF2B5EF4-FFF2-40B4-BE49-F238E27FC236}">
                      <a16:creationId xmlns:a16="http://schemas.microsoft.com/office/drawing/2014/main" id="{462DBBBF-53C7-4B63-917E-C1B1DD6252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694" name="Group 2046">
              <a:extLst>
                <a:ext uri="{FF2B5EF4-FFF2-40B4-BE49-F238E27FC236}">
                  <a16:creationId xmlns:a16="http://schemas.microsoft.com/office/drawing/2014/main" id="{9627F956-B1CB-4A80-BD56-8958BFF24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" y="2394"/>
              <a:ext cx="1048" cy="109"/>
              <a:chOff x="471" y="1910"/>
              <a:chExt cx="1048" cy="109"/>
            </a:xfrm>
          </p:grpSpPr>
          <p:grpSp>
            <p:nvGrpSpPr>
              <p:cNvPr id="29695" name="Group 2047">
                <a:extLst>
                  <a:ext uri="{FF2B5EF4-FFF2-40B4-BE49-F238E27FC236}">
                    <a16:creationId xmlns:a16="http://schemas.microsoft.com/office/drawing/2014/main" id="{A154466E-A740-4017-A58C-CD219A8FCD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1" y="1910"/>
                <a:ext cx="44" cy="109"/>
                <a:chOff x="1202" y="1979"/>
                <a:chExt cx="317" cy="438"/>
              </a:xfrm>
            </p:grpSpPr>
            <p:sp>
              <p:nvSpPr>
                <p:cNvPr id="29696" name="AutoShape 2048">
                  <a:extLst>
                    <a:ext uri="{FF2B5EF4-FFF2-40B4-BE49-F238E27FC236}">
                      <a16:creationId xmlns:a16="http://schemas.microsoft.com/office/drawing/2014/main" id="{448FDE6D-E47B-48AE-9462-47D05FCBCC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7" name="AutoShape 2049">
                  <a:extLst>
                    <a:ext uri="{FF2B5EF4-FFF2-40B4-BE49-F238E27FC236}">
                      <a16:creationId xmlns:a16="http://schemas.microsoft.com/office/drawing/2014/main" id="{0D43FD99-17EA-4EDC-9A31-2DB91E513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8" name="AutoShape 2050">
                  <a:extLst>
                    <a:ext uri="{FF2B5EF4-FFF2-40B4-BE49-F238E27FC236}">
                      <a16:creationId xmlns:a16="http://schemas.microsoft.com/office/drawing/2014/main" id="{F6D128AE-03FF-448D-A8FB-1AC87899FF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699" name="AutoShape 2051">
                  <a:extLst>
                    <a:ext uri="{FF2B5EF4-FFF2-40B4-BE49-F238E27FC236}">
                      <a16:creationId xmlns:a16="http://schemas.microsoft.com/office/drawing/2014/main" id="{D45C2B67-1B9D-47EE-9CF9-ACFD11EB01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0" name="AutoShape 2052">
                  <a:extLst>
                    <a:ext uri="{FF2B5EF4-FFF2-40B4-BE49-F238E27FC236}">
                      <a16:creationId xmlns:a16="http://schemas.microsoft.com/office/drawing/2014/main" id="{8580CA74-70D9-4A09-9C44-3212552756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1" name="AutoShape 2053">
                  <a:extLst>
                    <a:ext uri="{FF2B5EF4-FFF2-40B4-BE49-F238E27FC236}">
                      <a16:creationId xmlns:a16="http://schemas.microsoft.com/office/drawing/2014/main" id="{D6F509B8-0086-45F9-A6AC-1D4DA33C6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2" name="AutoShape 2054">
                  <a:extLst>
                    <a:ext uri="{FF2B5EF4-FFF2-40B4-BE49-F238E27FC236}">
                      <a16:creationId xmlns:a16="http://schemas.microsoft.com/office/drawing/2014/main" id="{321AAF54-A210-4D1D-A3E9-3CDDA5CE8A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03" name="Group 2055">
                <a:extLst>
                  <a:ext uri="{FF2B5EF4-FFF2-40B4-BE49-F238E27FC236}">
                    <a16:creationId xmlns:a16="http://schemas.microsoft.com/office/drawing/2014/main" id="{FB83954B-9F92-4F04-8A9E-435682398F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5" y="1910"/>
                <a:ext cx="43" cy="109"/>
                <a:chOff x="1202" y="1979"/>
                <a:chExt cx="317" cy="438"/>
              </a:xfrm>
            </p:grpSpPr>
            <p:sp>
              <p:nvSpPr>
                <p:cNvPr id="29704" name="AutoShape 2056">
                  <a:extLst>
                    <a:ext uri="{FF2B5EF4-FFF2-40B4-BE49-F238E27FC236}">
                      <a16:creationId xmlns:a16="http://schemas.microsoft.com/office/drawing/2014/main" id="{34F1BA83-304B-4CBD-AD39-744DD233E6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5" name="AutoShape 2057">
                  <a:extLst>
                    <a:ext uri="{FF2B5EF4-FFF2-40B4-BE49-F238E27FC236}">
                      <a16:creationId xmlns:a16="http://schemas.microsoft.com/office/drawing/2014/main" id="{5C044D4B-36D8-44DD-BB38-02ADCADF8D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6" name="AutoShape 2058">
                  <a:extLst>
                    <a:ext uri="{FF2B5EF4-FFF2-40B4-BE49-F238E27FC236}">
                      <a16:creationId xmlns:a16="http://schemas.microsoft.com/office/drawing/2014/main" id="{E3392689-E6F3-4FAD-BAF8-F292568F85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7" name="AutoShape 2059">
                  <a:extLst>
                    <a:ext uri="{FF2B5EF4-FFF2-40B4-BE49-F238E27FC236}">
                      <a16:creationId xmlns:a16="http://schemas.microsoft.com/office/drawing/2014/main" id="{38CBDF29-A6FB-4941-91AB-BD8BE6248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8" name="AutoShape 2060">
                  <a:extLst>
                    <a:ext uri="{FF2B5EF4-FFF2-40B4-BE49-F238E27FC236}">
                      <a16:creationId xmlns:a16="http://schemas.microsoft.com/office/drawing/2014/main" id="{2006DE89-8A30-41D2-AE89-EB2567F46A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09" name="AutoShape 2061">
                  <a:extLst>
                    <a:ext uri="{FF2B5EF4-FFF2-40B4-BE49-F238E27FC236}">
                      <a16:creationId xmlns:a16="http://schemas.microsoft.com/office/drawing/2014/main" id="{B2B4CBAF-F323-402D-BFA7-EC2189753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0" name="AutoShape 2062">
                  <a:extLst>
                    <a:ext uri="{FF2B5EF4-FFF2-40B4-BE49-F238E27FC236}">
                      <a16:creationId xmlns:a16="http://schemas.microsoft.com/office/drawing/2014/main" id="{514C9E47-E880-4BC9-8740-0219723E6E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1" name="Group 2063">
                <a:extLst>
                  <a:ext uri="{FF2B5EF4-FFF2-40B4-BE49-F238E27FC236}">
                    <a16:creationId xmlns:a16="http://schemas.microsoft.com/office/drawing/2014/main" id="{FAE8C7B3-1F42-4DBB-9EBA-5DA92931A4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2" y="1910"/>
                <a:ext cx="43" cy="109"/>
                <a:chOff x="1202" y="1979"/>
                <a:chExt cx="317" cy="438"/>
              </a:xfrm>
            </p:grpSpPr>
            <p:sp>
              <p:nvSpPr>
                <p:cNvPr id="29712" name="AutoShape 2064">
                  <a:extLst>
                    <a:ext uri="{FF2B5EF4-FFF2-40B4-BE49-F238E27FC236}">
                      <a16:creationId xmlns:a16="http://schemas.microsoft.com/office/drawing/2014/main" id="{337372C0-033E-4D5E-AE2B-EB2AB4AABD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3" name="AutoShape 2065">
                  <a:extLst>
                    <a:ext uri="{FF2B5EF4-FFF2-40B4-BE49-F238E27FC236}">
                      <a16:creationId xmlns:a16="http://schemas.microsoft.com/office/drawing/2014/main" id="{A1FFED3F-EE97-48EC-BD51-CDC8958DCF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4" name="AutoShape 2066">
                  <a:extLst>
                    <a:ext uri="{FF2B5EF4-FFF2-40B4-BE49-F238E27FC236}">
                      <a16:creationId xmlns:a16="http://schemas.microsoft.com/office/drawing/2014/main" id="{D6F4602D-1CE1-4F29-BCAC-57D306E38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5" name="AutoShape 2067">
                  <a:extLst>
                    <a:ext uri="{FF2B5EF4-FFF2-40B4-BE49-F238E27FC236}">
                      <a16:creationId xmlns:a16="http://schemas.microsoft.com/office/drawing/2014/main" id="{9427397F-8123-4049-832B-07568A681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6" name="AutoShape 2068">
                  <a:extLst>
                    <a:ext uri="{FF2B5EF4-FFF2-40B4-BE49-F238E27FC236}">
                      <a16:creationId xmlns:a16="http://schemas.microsoft.com/office/drawing/2014/main" id="{D5381673-A573-4699-B02A-351307757A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7" name="AutoShape 2069">
                  <a:extLst>
                    <a:ext uri="{FF2B5EF4-FFF2-40B4-BE49-F238E27FC236}">
                      <a16:creationId xmlns:a16="http://schemas.microsoft.com/office/drawing/2014/main" id="{5AD4CED6-F343-4C4A-A10D-A455A96FE4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18" name="AutoShape 2070">
                  <a:extLst>
                    <a:ext uri="{FF2B5EF4-FFF2-40B4-BE49-F238E27FC236}">
                      <a16:creationId xmlns:a16="http://schemas.microsoft.com/office/drawing/2014/main" id="{9EAC1C99-51AD-44B4-8ED3-7A6E07628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19" name="Group 2071">
                <a:extLst>
                  <a:ext uri="{FF2B5EF4-FFF2-40B4-BE49-F238E27FC236}">
                    <a16:creationId xmlns:a16="http://schemas.microsoft.com/office/drawing/2014/main" id="{B5053EA1-2D7E-46F9-BA3D-ADADD612D7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5" y="1910"/>
                <a:ext cx="44" cy="109"/>
                <a:chOff x="1202" y="1979"/>
                <a:chExt cx="317" cy="438"/>
              </a:xfrm>
            </p:grpSpPr>
            <p:sp>
              <p:nvSpPr>
                <p:cNvPr id="29720" name="AutoShape 2072">
                  <a:extLst>
                    <a:ext uri="{FF2B5EF4-FFF2-40B4-BE49-F238E27FC236}">
                      <a16:creationId xmlns:a16="http://schemas.microsoft.com/office/drawing/2014/main" id="{289CD708-A5FE-49B5-AB4D-85C9875066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1979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1" name="AutoShape 2073">
                  <a:extLst>
                    <a:ext uri="{FF2B5EF4-FFF2-40B4-BE49-F238E27FC236}">
                      <a16:creationId xmlns:a16="http://schemas.microsoft.com/office/drawing/2014/main" id="{E1D069C0-F5C8-4FDF-80F5-835FEACE55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044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2" name="AutoShape 2074">
                  <a:extLst>
                    <a:ext uri="{FF2B5EF4-FFF2-40B4-BE49-F238E27FC236}">
                      <a16:creationId xmlns:a16="http://schemas.microsoft.com/office/drawing/2014/main" id="{249BD401-9124-4999-96C3-1E78E62939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10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3" name="AutoShape 2075">
                  <a:extLst>
                    <a:ext uri="{FF2B5EF4-FFF2-40B4-BE49-F238E27FC236}">
                      <a16:creationId xmlns:a16="http://schemas.microsoft.com/office/drawing/2014/main" id="{F1B6704E-2CB6-4E29-81D8-D02C969471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175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4" name="AutoShape 2076">
                  <a:extLst>
                    <a:ext uri="{FF2B5EF4-FFF2-40B4-BE49-F238E27FC236}">
                      <a16:creationId xmlns:a16="http://schemas.microsoft.com/office/drawing/2014/main" id="{5587DBB7-034D-4A19-937A-70D3D8A56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241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5" name="AutoShape 2077">
                  <a:extLst>
                    <a:ext uri="{FF2B5EF4-FFF2-40B4-BE49-F238E27FC236}">
                      <a16:creationId xmlns:a16="http://schemas.microsoft.com/office/drawing/2014/main" id="{AED587C9-E985-4C73-8EB0-B3AD8F93F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06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26" name="AutoShape 2078">
                  <a:extLst>
                    <a:ext uri="{FF2B5EF4-FFF2-40B4-BE49-F238E27FC236}">
                      <a16:creationId xmlns:a16="http://schemas.microsoft.com/office/drawing/2014/main" id="{AC8842CF-366A-4E44-BC7F-351A742AF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2" y="2372"/>
                  <a:ext cx="317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727" name="Group 2079">
            <a:extLst>
              <a:ext uri="{FF2B5EF4-FFF2-40B4-BE49-F238E27FC236}">
                <a16:creationId xmlns:a16="http://schemas.microsoft.com/office/drawing/2014/main" id="{416C7D7C-A4C0-484B-BA3F-B11BE78322D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571875"/>
            <a:ext cx="1585913" cy="234950"/>
            <a:chOff x="295" y="1752"/>
            <a:chExt cx="1225" cy="181"/>
          </a:xfrm>
        </p:grpSpPr>
        <p:sp>
          <p:nvSpPr>
            <p:cNvPr id="29728" name="Rectangle 2080">
              <a:extLst>
                <a:ext uri="{FF2B5EF4-FFF2-40B4-BE49-F238E27FC236}">
                  <a16:creationId xmlns:a16="http://schemas.microsoft.com/office/drawing/2014/main" id="{1C9AF83C-3856-4FAE-8559-8321924BA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1842"/>
              <a:ext cx="1225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9" name="AutoShape 2081">
              <a:extLst>
                <a:ext uri="{FF2B5EF4-FFF2-40B4-BE49-F238E27FC236}">
                  <a16:creationId xmlns:a16="http://schemas.microsoft.com/office/drawing/2014/main" id="{5F929261-9E27-47E7-9AB7-07F8412363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18" y="1752"/>
              <a:ext cx="1179" cy="90"/>
            </a:xfrm>
            <a:custGeom>
              <a:avLst/>
              <a:gdLst>
                <a:gd name="G0" fmla="+- 3247 0 0"/>
                <a:gd name="G1" fmla="+- 21600 0 3247"/>
                <a:gd name="G2" fmla="*/ 3247 1 2"/>
                <a:gd name="G3" fmla="+- 21600 0 G2"/>
                <a:gd name="G4" fmla="+/ 3247 21600 2"/>
                <a:gd name="G5" fmla="+/ G1 0 2"/>
                <a:gd name="G6" fmla="*/ 21600 21600 3247"/>
                <a:gd name="G7" fmla="*/ G6 1 2"/>
                <a:gd name="G8" fmla="+- 21600 0 G7"/>
                <a:gd name="G9" fmla="*/ 21600 1 2"/>
                <a:gd name="G10" fmla="+- 3247 0 G9"/>
                <a:gd name="G11" fmla="?: G10 G8 0"/>
                <a:gd name="G12" fmla="?: G10 G7 21600"/>
                <a:gd name="T0" fmla="*/ 19976 w 21600"/>
                <a:gd name="T1" fmla="*/ 10800 h 21600"/>
                <a:gd name="T2" fmla="*/ 10800 w 21600"/>
                <a:gd name="T3" fmla="*/ 21600 h 21600"/>
                <a:gd name="T4" fmla="*/ 1624 w 21600"/>
                <a:gd name="T5" fmla="*/ 10800 h 21600"/>
                <a:gd name="T6" fmla="*/ 10800 w 21600"/>
                <a:gd name="T7" fmla="*/ 0 h 21600"/>
                <a:gd name="T8" fmla="*/ 3424 w 21600"/>
                <a:gd name="T9" fmla="*/ 3424 h 21600"/>
                <a:gd name="T10" fmla="*/ 18176 w 21600"/>
                <a:gd name="T11" fmla="*/ 181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47" y="21600"/>
                  </a:lnTo>
                  <a:lnTo>
                    <a:pt x="183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0" name="Rectangle 2082" descr="横線 (太)">
              <a:extLst>
                <a:ext uri="{FF2B5EF4-FFF2-40B4-BE49-F238E27FC236}">
                  <a16:creationId xmlns:a16="http://schemas.microsoft.com/office/drawing/2014/main" id="{7BB0C72B-28AE-4E28-970C-F91065733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1842"/>
              <a:ext cx="1224" cy="66"/>
            </a:xfrm>
            <a:prstGeom prst="rect">
              <a:avLst/>
            </a:prstGeom>
            <a:pattFill prst="dkHorz">
              <a:fgClr>
                <a:schemeClr val="tx2">
                  <a:alpha val="50000"/>
                </a:schemeClr>
              </a:fgClr>
              <a:bgClr>
                <a:schemeClr val="bg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731" name="Group 2083">
            <a:extLst>
              <a:ext uri="{FF2B5EF4-FFF2-40B4-BE49-F238E27FC236}">
                <a16:creationId xmlns:a16="http://schemas.microsoft.com/office/drawing/2014/main" id="{FA6C12D0-A8CA-4934-890C-9E213C67B50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429000"/>
            <a:ext cx="1584325" cy="352425"/>
            <a:chOff x="295" y="2024"/>
            <a:chExt cx="1225" cy="272"/>
          </a:xfrm>
        </p:grpSpPr>
        <p:sp>
          <p:nvSpPr>
            <p:cNvPr id="29732" name="Rectangle 2084">
              <a:extLst>
                <a:ext uri="{FF2B5EF4-FFF2-40B4-BE49-F238E27FC236}">
                  <a16:creationId xmlns:a16="http://schemas.microsoft.com/office/drawing/2014/main" id="{5CBBE0F2-5D2D-4076-9A67-E246CF7BF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2114"/>
              <a:ext cx="1225" cy="18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3" name="AutoShape 2085">
              <a:extLst>
                <a:ext uri="{FF2B5EF4-FFF2-40B4-BE49-F238E27FC236}">
                  <a16:creationId xmlns:a16="http://schemas.microsoft.com/office/drawing/2014/main" id="{3C1828F1-F27C-4FE0-8D38-1B1E4074081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18" y="2024"/>
              <a:ext cx="1179" cy="90"/>
            </a:xfrm>
            <a:custGeom>
              <a:avLst/>
              <a:gdLst>
                <a:gd name="G0" fmla="+- 3247 0 0"/>
                <a:gd name="G1" fmla="+- 21600 0 3247"/>
                <a:gd name="G2" fmla="*/ 3247 1 2"/>
                <a:gd name="G3" fmla="+- 21600 0 G2"/>
                <a:gd name="G4" fmla="+/ 3247 21600 2"/>
                <a:gd name="G5" fmla="+/ G1 0 2"/>
                <a:gd name="G6" fmla="*/ 21600 21600 3247"/>
                <a:gd name="G7" fmla="*/ G6 1 2"/>
                <a:gd name="G8" fmla="+- 21600 0 G7"/>
                <a:gd name="G9" fmla="*/ 21600 1 2"/>
                <a:gd name="G10" fmla="+- 3247 0 G9"/>
                <a:gd name="G11" fmla="?: G10 G8 0"/>
                <a:gd name="G12" fmla="?: G10 G7 21600"/>
                <a:gd name="T0" fmla="*/ 19976 w 21600"/>
                <a:gd name="T1" fmla="*/ 10800 h 21600"/>
                <a:gd name="T2" fmla="*/ 10800 w 21600"/>
                <a:gd name="T3" fmla="*/ 21600 h 21600"/>
                <a:gd name="T4" fmla="*/ 1624 w 21600"/>
                <a:gd name="T5" fmla="*/ 10800 h 21600"/>
                <a:gd name="T6" fmla="*/ 10800 w 21600"/>
                <a:gd name="T7" fmla="*/ 0 h 21600"/>
                <a:gd name="T8" fmla="*/ 3424 w 21600"/>
                <a:gd name="T9" fmla="*/ 3424 h 21600"/>
                <a:gd name="T10" fmla="*/ 18176 w 21600"/>
                <a:gd name="T11" fmla="*/ 181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47" y="21600"/>
                  </a:lnTo>
                  <a:lnTo>
                    <a:pt x="183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4" name="Rectangle 2086" descr="横線 (太)">
              <a:extLst>
                <a:ext uri="{FF2B5EF4-FFF2-40B4-BE49-F238E27FC236}">
                  <a16:creationId xmlns:a16="http://schemas.microsoft.com/office/drawing/2014/main" id="{10138399-96AD-4E57-BEAD-F783E042F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2114"/>
              <a:ext cx="1224" cy="137"/>
            </a:xfrm>
            <a:prstGeom prst="rect">
              <a:avLst/>
            </a:prstGeom>
            <a:pattFill prst="dkHorz">
              <a:fgClr>
                <a:schemeClr val="tx2">
                  <a:alpha val="50000"/>
                </a:schemeClr>
              </a:fgClr>
              <a:bgClr>
                <a:schemeClr val="bg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735" name="Group 2087">
            <a:extLst>
              <a:ext uri="{FF2B5EF4-FFF2-40B4-BE49-F238E27FC236}">
                <a16:creationId xmlns:a16="http://schemas.microsoft.com/office/drawing/2014/main" id="{E0B0B4C4-6823-49C0-B9BB-7F1038DDA33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484313"/>
            <a:ext cx="1584325" cy="350837"/>
            <a:chOff x="3061" y="1298"/>
            <a:chExt cx="2449" cy="544"/>
          </a:xfrm>
        </p:grpSpPr>
        <p:grpSp>
          <p:nvGrpSpPr>
            <p:cNvPr id="29736" name="Group 2088">
              <a:extLst>
                <a:ext uri="{FF2B5EF4-FFF2-40B4-BE49-F238E27FC236}">
                  <a16:creationId xmlns:a16="http://schemas.microsoft.com/office/drawing/2014/main" id="{2BEE9E72-8366-41EB-991A-6BB91CD22D7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374" y="1344"/>
              <a:ext cx="136" cy="453"/>
              <a:chOff x="1973" y="3022"/>
              <a:chExt cx="136" cy="363"/>
            </a:xfrm>
          </p:grpSpPr>
          <p:sp>
            <p:nvSpPr>
              <p:cNvPr id="29737" name="AutoShape 2089">
                <a:extLst>
                  <a:ext uri="{FF2B5EF4-FFF2-40B4-BE49-F238E27FC236}">
                    <a16:creationId xmlns:a16="http://schemas.microsoft.com/office/drawing/2014/main" id="{11EE6EEF-0B61-4D64-B89E-47C2088FC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022"/>
                <a:ext cx="91" cy="363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38" name="AutoShape 2090">
                <a:extLst>
                  <a:ext uri="{FF2B5EF4-FFF2-40B4-BE49-F238E27FC236}">
                    <a16:creationId xmlns:a16="http://schemas.microsoft.com/office/drawing/2014/main" id="{7C416B56-FF35-43C2-83DC-F12F557BA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3113"/>
                <a:ext cx="136" cy="181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739" name="Group 2091">
              <a:extLst>
                <a:ext uri="{FF2B5EF4-FFF2-40B4-BE49-F238E27FC236}">
                  <a16:creationId xmlns:a16="http://schemas.microsoft.com/office/drawing/2014/main" id="{9F86A937-F87C-4322-A72C-5484FC6CD9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1" y="1344"/>
              <a:ext cx="136" cy="453"/>
              <a:chOff x="1973" y="3022"/>
              <a:chExt cx="136" cy="363"/>
            </a:xfrm>
          </p:grpSpPr>
          <p:sp>
            <p:nvSpPr>
              <p:cNvPr id="29740" name="AutoShape 2092">
                <a:extLst>
                  <a:ext uri="{FF2B5EF4-FFF2-40B4-BE49-F238E27FC236}">
                    <a16:creationId xmlns:a16="http://schemas.microsoft.com/office/drawing/2014/main" id="{E096268C-1BE1-40A3-AC82-4E94EC834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022"/>
                <a:ext cx="91" cy="363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41" name="AutoShape 2093">
                <a:extLst>
                  <a:ext uri="{FF2B5EF4-FFF2-40B4-BE49-F238E27FC236}">
                    <a16:creationId xmlns:a16="http://schemas.microsoft.com/office/drawing/2014/main" id="{01920AB1-892C-4A93-89CA-4E7DE4FB5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3113"/>
                <a:ext cx="136" cy="181"/>
              </a:xfrm>
              <a:prstGeom prst="roundRect">
                <a:avLst>
                  <a:gd name="adj" fmla="val 19852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7607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742" name="Rectangle 2094">
              <a:extLst>
                <a:ext uri="{FF2B5EF4-FFF2-40B4-BE49-F238E27FC236}">
                  <a16:creationId xmlns:a16="http://schemas.microsoft.com/office/drawing/2014/main" id="{2C897333-B647-4841-BC67-C0FA6323B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1298"/>
              <a:ext cx="2268" cy="54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92157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3" name="AutoShape 2095">
              <a:extLst>
                <a:ext uri="{FF2B5EF4-FFF2-40B4-BE49-F238E27FC236}">
                  <a16:creationId xmlns:a16="http://schemas.microsoft.com/office/drawing/2014/main" id="{0FD7D19E-F0BE-4B65-B90B-CFC95D2F09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87" y="1334"/>
              <a:ext cx="2198" cy="463"/>
            </a:xfrm>
            <a:prstGeom prst="bevel">
              <a:avLst>
                <a:gd name="adj" fmla="val 3255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744" name="Group 2096">
              <a:extLst>
                <a:ext uri="{FF2B5EF4-FFF2-40B4-BE49-F238E27FC236}">
                  <a16:creationId xmlns:a16="http://schemas.microsoft.com/office/drawing/2014/main" id="{0663337D-0AB8-4F41-9CDB-C32BCE499CE7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3200" y="1344"/>
              <a:ext cx="2172" cy="408"/>
              <a:chOff x="2109" y="3475"/>
              <a:chExt cx="2172" cy="408"/>
            </a:xfrm>
          </p:grpSpPr>
          <p:grpSp>
            <p:nvGrpSpPr>
              <p:cNvPr id="29745" name="Group 2097">
                <a:extLst>
                  <a:ext uri="{FF2B5EF4-FFF2-40B4-BE49-F238E27FC236}">
                    <a16:creationId xmlns:a16="http://schemas.microsoft.com/office/drawing/2014/main" id="{06D558B6-0AD0-4CBC-AF83-4A3B4741DE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09" y="3475"/>
                <a:ext cx="85" cy="408"/>
                <a:chOff x="1066" y="1661"/>
                <a:chExt cx="453" cy="2177"/>
              </a:xfrm>
            </p:grpSpPr>
            <p:sp>
              <p:nvSpPr>
                <p:cNvPr id="29746" name="AutoShape 2098">
                  <a:extLst>
                    <a:ext uri="{FF2B5EF4-FFF2-40B4-BE49-F238E27FC236}">
                      <a16:creationId xmlns:a16="http://schemas.microsoft.com/office/drawing/2014/main" id="{B969975F-E144-41BA-A8EA-C6658BD526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47" name="Freeform 2099">
                  <a:extLst>
                    <a:ext uri="{FF2B5EF4-FFF2-40B4-BE49-F238E27FC236}">
                      <a16:creationId xmlns:a16="http://schemas.microsoft.com/office/drawing/2014/main" id="{A6746D6B-8E9C-4B2B-8421-67BCCCE30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748" name="Group 2100">
                  <a:extLst>
                    <a:ext uri="{FF2B5EF4-FFF2-40B4-BE49-F238E27FC236}">
                      <a16:creationId xmlns:a16="http://schemas.microsoft.com/office/drawing/2014/main" id="{CE7A25C3-2DA2-434A-9F6D-C42CFDF485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749" name="Rectangle 2101">
                    <a:extLst>
                      <a:ext uri="{FF2B5EF4-FFF2-40B4-BE49-F238E27FC236}">
                        <a16:creationId xmlns:a16="http://schemas.microsoft.com/office/drawing/2014/main" id="{5D10C769-AAC5-4B10-8574-7C752EDEE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50" name="Rectangle 2102">
                    <a:extLst>
                      <a:ext uri="{FF2B5EF4-FFF2-40B4-BE49-F238E27FC236}">
                        <a16:creationId xmlns:a16="http://schemas.microsoft.com/office/drawing/2014/main" id="{59DF57F2-324F-4B5C-8515-A035B8225B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51" name="Group 2103">
                  <a:extLst>
                    <a:ext uri="{FF2B5EF4-FFF2-40B4-BE49-F238E27FC236}">
                      <a16:creationId xmlns:a16="http://schemas.microsoft.com/office/drawing/2014/main" id="{AA60F740-C242-48D6-A485-71579ABD60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752" name="Oval 2104">
                    <a:extLst>
                      <a:ext uri="{FF2B5EF4-FFF2-40B4-BE49-F238E27FC236}">
                        <a16:creationId xmlns:a16="http://schemas.microsoft.com/office/drawing/2014/main" id="{8286D7BD-1F36-45EF-A176-C54A6D8E96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53" name="AutoShape 2105">
                    <a:extLst>
                      <a:ext uri="{FF2B5EF4-FFF2-40B4-BE49-F238E27FC236}">
                        <a16:creationId xmlns:a16="http://schemas.microsoft.com/office/drawing/2014/main" id="{A0462785-CF89-48B3-BD4D-DFEC598CA6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54" name="Group 2106">
                  <a:extLst>
                    <a:ext uri="{FF2B5EF4-FFF2-40B4-BE49-F238E27FC236}">
                      <a16:creationId xmlns:a16="http://schemas.microsoft.com/office/drawing/2014/main" id="{1A705AE4-0A51-4188-BF96-EEA0AEBA32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755" name="Oval 2107">
                    <a:extLst>
                      <a:ext uri="{FF2B5EF4-FFF2-40B4-BE49-F238E27FC236}">
                        <a16:creationId xmlns:a16="http://schemas.microsoft.com/office/drawing/2014/main" id="{16E274D5-4998-4B72-A682-1407B8D39F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56" name="AutoShape 2108">
                    <a:extLst>
                      <a:ext uri="{FF2B5EF4-FFF2-40B4-BE49-F238E27FC236}">
                        <a16:creationId xmlns:a16="http://schemas.microsoft.com/office/drawing/2014/main" id="{555865BA-6FDE-461D-A6A9-2BC77014E5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757" name="Group 2109">
                <a:extLst>
                  <a:ext uri="{FF2B5EF4-FFF2-40B4-BE49-F238E27FC236}">
                    <a16:creationId xmlns:a16="http://schemas.microsoft.com/office/drawing/2014/main" id="{451E903C-6EEA-4DC9-AE4A-534C1101BC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00" y="3475"/>
                <a:ext cx="85" cy="408"/>
                <a:chOff x="1066" y="1661"/>
                <a:chExt cx="453" cy="2177"/>
              </a:xfrm>
            </p:grpSpPr>
            <p:sp>
              <p:nvSpPr>
                <p:cNvPr id="29758" name="AutoShape 2110">
                  <a:extLst>
                    <a:ext uri="{FF2B5EF4-FFF2-40B4-BE49-F238E27FC236}">
                      <a16:creationId xmlns:a16="http://schemas.microsoft.com/office/drawing/2014/main" id="{B1EE65B1-1CDA-41D0-8FA4-0F3F67153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59" name="Freeform 2111">
                  <a:extLst>
                    <a:ext uri="{FF2B5EF4-FFF2-40B4-BE49-F238E27FC236}">
                      <a16:creationId xmlns:a16="http://schemas.microsoft.com/office/drawing/2014/main" id="{3DD8875D-0DFA-4583-B8F6-F0A152C61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760" name="Group 2112">
                  <a:extLst>
                    <a:ext uri="{FF2B5EF4-FFF2-40B4-BE49-F238E27FC236}">
                      <a16:creationId xmlns:a16="http://schemas.microsoft.com/office/drawing/2014/main" id="{4F7B8847-BCE0-4F4D-AC2D-BF68D1F7D3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761" name="Rectangle 2113">
                    <a:extLst>
                      <a:ext uri="{FF2B5EF4-FFF2-40B4-BE49-F238E27FC236}">
                        <a16:creationId xmlns:a16="http://schemas.microsoft.com/office/drawing/2014/main" id="{11D5C352-8230-4E60-AC70-175EE72149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62" name="Rectangle 2114">
                    <a:extLst>
                      <a:ext uri="{FF2B5EF4-FFF2-40B4-BE49-F238E27FC236}">
                        <a16:creationId xmlns:a16="http://schemas.microsoft.com/office/drawing/2014/main" id="{1C90CDFF-3634-4F4A-9FAB-8DFF0D5979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63" name="Group 2115">
                  <a:extLst>
                    <a:ext uri="{FF2B5EF4-FFF2-40B4-BE49-F238E27FC236}">
                      <a16:creationId xmlns:a16="http://schemas.microsoft.com/office/drawing/2014/main" id="{85EEC5C5-4241-4B59-885C-C123E90314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764" name="Oval 2116">
                    <a:extLst>
                      <a:ext uri="{FF2B5EF4-FFF2-40B4-BE49-F238E27FC236}">
                        <a16:creationId xmlns:a16="http://schemas.microsoft.com/office/drawing/2014/main" id="{87BC79B6-80F9-4E5C-907A-E55C9FD68A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65" name="AutoShape 2117">
                    <a:extLst>
                      <a:ext uri="{FF2B5EF4-FFF2-40B4-BE49-F238E27FC236}">
                        <a16:creationId xmlns:a16="http://schemas.microsoft.com/office/drawing/2014/main" id="{8C77EDCC-966B-42B3-B50B-3036662030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66" name="Group 2118">
                  <a:extLst>
                    <a:ext uri="{FF2B5EF4-FFF2-40B4-BE49-F238E27FC236}">
                      <a16:creationId xmlns:a16="http://schemas.microsoft.com/office/drawing/2014/main" id="{D79D8EC5-8741-4BBE-9F1B-2227F84618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767" name="Oval 2119">
                    <a:extLst>
                      <a:ext uri="{FF2B5EF4-FFF2-40B4-BE49-F238E27FC236}">
                        <a16:creationId xmlns:a16="http://schemas.microsoft.com/office/drawing/2014/main" id="{2202AF64-28F7-443E-87D3-F47E1E1FA3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68" name="AutoShape 2120">
                    <a:extLst>
                      <a:ext uri="{FF2B5EF4-FFF2-40B4-BE49-F238E27FC236}">
                        <a16:creationId xmlns:a16="http://schemas.microsoft.com/office/drawing/2014/main" id="{3E4BE1A2-E4EE-4A41-A98A-56884B285A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769" name="Group 2121">
                <a:extLst>
                  <a:ext uri="{FF2B5EF4-FFF2-40B4-BE49-F238E27FC236}">
                    <a16:creationId xmlns:a16="http://schemas.microsoft.com/office/drawing/2014/main" id="{39D7E544-C29B-415D-863E-8C1723924F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90" y="3475"/>
                <a:ext cx="85" cy="408"/>
                <a:chOff x="1066" y="1661"/>
                <a:chExt cx="453" cy="2177"/>
              </a:xfrm>
            </p:grpSpPr>
            <p:sp>
              <p:nvSpPr>
                <p:cNvPr id="29770" name="AutoShape 2122">
                  <a:extLst>
                    <a:ext uri="{FF2B5EF4-FFF2-40B4-BE49-F238E27FC236}">
                      <a16:creationId xmlns:a16="http://schemas.microsoft.com/office/drawing/2014/main" id="{FE431F3F-3B62-4468-8DD9-687082405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71" name="Freeform 2123">
                  <a:extLst>
                    <a:ext uri="{FF2B5EF4-FFF2-40B4-BE49-F238E27FC236}">
                      <a16:creationId xmlns:a16="http://schemas.microsoft.com/office/drawing/2014/main" id="{4AAF531E-962A-4EDF-A6DA-AC2B1A33B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772" name="Group 2124">
                  <a:extLst>
                    <a:ext uri="{FF2B5EF4-FFF2-40B4-BE49-F238E27FC236}">
                      <a16:creationId xmlns:a16="http://schemas.microsoft.com/office/drawing/2014/main" id="{A2A2A14E-31FD-46D2-9B0F-3144B1E19B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773" name="Rectangle 2125">
                    <a:extLst>
                      <a:ext uri="{FF2B5EF4-FFF2-40B4-BE49-F238E27FC236}">
                        <a16:creationId xmlns:a16="http://schemas.microsoft.com/office/drawing/2014/main" id="{BC777A91-A5FD-463D-B819-9C13D6C7E3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74" name="Rectangle 2126">
                    <a:extLst>
                      <a:ext uri="{FF2B5EF4-FFF2-40B4-BE49-F238E27FC236}">
                        <a16:creationId xmlns:a16="http://schemas.microsoft.com/office/drawing/2014/main" id="{56E80291-53F8-43F8-875E-CF6EE56E77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75" name="Group 2127">
                  <a:extLst>
                    <a:ext uri="{FF2B5EF4-FFF2-40B4-BE49-F238E27FC236}">
                      <a16:creationId xmlns:a16="http://schemas.microsoft.com/office/drawing/2014/main" id="{01179C7A-C395-4CB9-9531-EE0DC56431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776" name="Oval 2128">
                    <a:extLst>
                      <a:ext uri="{FF2B5EF4-FFF2-40B4-BE49-F238E27FC236}">
                        <a16:creationId xmlns:a16="http://schemas.microsoft.com/office/drawing/2014/main" id="{546517FD-A973-45A9-8A8B-1B08E6E837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77" name="AutoShape 2129">
                    <a:extLst>
                      <a:ext uri="{FF2B5EF4-FFF2-40B4-BE49-F238E27FC236}">
                        <a16:creationId xmlns:a16="http://schemas.microsoft.com/office/drawing/2014/main" id="{22B2F547-2F10-487D-8549-C9C9BA143D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78" name="Group 2130">
                  <a:extLst>
                    <a:ext uri="{FF2B5EF4-FFF2-40B4-BE49-F238E27FC236}">
                      <a16:creationId xmlns:a16="http://schemas.microsoft.com/office/drawing/2014/main" id="{9DD26BFF-0122-408D-A18F-54BFD5F5C6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779" name="Oval 2131">
                    <a:extLst>
                      <a:ext uri="{FF2B5EF4-FFF2-40B4-BE49-F238E27FC236}">
                        <a16:creationId xmlns:a16="http://schemas.microsoft.com/office/drawing/2014/main" id="{E0B18FFB-C8C7-461B-9A4E-5DFCFEB53F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80" name="AutoShape 2132">
                    <a:extLst>
                      <a:ext uri="{FF2B5EF4-FFF2-40B4-BE49-F238E27FC236}">
                        <a16:creationId xmlns:a16="http://schemas.microsoft.com/office/drawing/2014/main" id="{6DFDC968-6785-4E1D-A38F-4116FB8B75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781" name="Group 2133">
                <a:extLst>
                  <a:ext uri="{FF2B5EF4-FFF2-40B4-BE49-F238E27FC236}">
                    <a16:creationId xmlns:a16="http://schemas.microsoft.com/office/drawing/2014/main" id="{7C07F5B4-E87F-4E87-A0E3-157117C105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3475"/>
                <a:ext cx="85" cy="408"/>
                <a:chOff x="1066" y="1661"/>
                <a:chExt cx="453" cy="2177"/>
              </a:xfrm>
            </p:grpSpPr>
            <p:sp>
              <p:nvSpPr>
                <p:cNvPr id="29782" name="AutoShape 2134">
                  <a:extLst>
                    <a:ext uri="{FF2B5EF4-FFF2-40B4-BE49-F238E27FC236}">
                      <a16:creationId xmlns:a16="http://schemas.microsoft.com/office/drawing/2014/main" id="{DB5EE356-EB47-4BDC-8F7A-9A7FFF1810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83" name="Freeform 2135">
                  <a:extLst>
                    <a:ext uri="{FF2B5EF4-FFF2-40B4-BE49-F238E27FC236}">
                      <a16:creationId xmlns:a16="http://schemas.microsoft.com/office/drawing/2014/main" id="{C4DC09DB-5D00-4DF1-8532-16B901CB34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784" name="Group 2136">
                  <a:extLst>
                    <a:ext uri="{FF2B5EF4-FFF2-40B4-BE49-F238E27FC236}">
                      <a16:creationId xmlns:a16="http://schemas.microsoft.com/office/drawing/2014/main" id="{F17D5DE0-E376-4EB0-B343-3CDDF1B20A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785" name="Rectangle 2137">
                    <a:extLst>
                      <a:ext uri="{FF2B5EF4-FFF2-40B4-BE49-F238E27FC236}">
                        <a16:creationId xmlns:a16="http://schemas.microsoft.com/office/drawing/2014/main" id="{F26E6EAB-EDD1-4D56-B564-59D7F276EF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86" name="Rectangle 2138">
                    <a:extLst>
                      <a:ext uri="{FF2B5EF4-FFF2-40B4-BE49-F238E27FC236}">
                        <a16:creationId xmlns:a16="http://schemas.microsoft.com/office/drawing/2014/main" id="{B4AFE826-B4C8-44D2-BB44-A1000AB977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87" name="Group 2139">
                  <a:extLst>
                    <a:ext uri="{FF2B5EF4-FFF2-40B4-BE49-F238E27FC236}">
                      <a16:creationId xmlns:a16="http://schemas.microsoft.com/office/drawing/2014/main" id="{8A9679FA-B67E-4F18-957C-1519FEEA56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788" name="Oval 2140">
                    <a:extLst>
                      <a:ext uri="{FF2B5EF4-FFF2-40B4-BE49-F238E27FC236}">
                        <a16:creationId xmlns:a16="http://schemas.microsoft.com/office/drawing/2014/main" id="{A4B89CE0-9A3A-485F-AE6F-5C232A71B4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89" name="AutoShape 2141">
                    <a:extLst>
                      <a:ext uri="{FF2B5EF4-FFF2-40B4-BE49-F238E27FC236}">
                        <a16:creationId xmlns:a16="http://schemas.microsoft.com/office/drawing/2014/main" id="{241752B0-EA53-4D1A-8F0E-6696C914F9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90" name="Group 2142">
                  <a:extLst>
                    <a:ext uri="{FF2B5EF4-FFF2-40B4-BE49-F238E27FC236}">
                      <a16:creationId xmlns:a16="http://schemas.microsoft.com/office/drawing/2014/main" id="{5A20AA7B-A988-4CF4-94E6-75B4974A8E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791" name="Oval 2143">
                    <a:extLst>
                      <a:ext uri="{FF2B5EF4-FFF2-40B4-BE49-F238E27FC236}">
                        <a16:creationId xmlns:a16="http://schemas.microsoft.com/office/drawing/2014/main" id="{957D695B-F8E7-40E5-A6DA-5EA45C4CF1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92" name="AutoShape 2144">
                    <a:extLst>
                      <a:ext uri="{FF2B5EF4-FFF2-40B4-BE49-F238E27FC236}">
                        <a16:creationId xmlns:a16="http://schemas.microsoft.com/office/drawing/2014/main" id="{4F508890-9867-4679-850C-D79719281F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793" name="Group 2145">
                <a:extLst>
                  <a:ext uri="{FF2B5EF4-FFF2-40B4-BE49-F238E27FC236}">
                    <a16:creationId xmlns:a16="http://schemas.microsoft.com/office/drawing/2014/main" id="{C19F0E78-C5DB-4832-AE89-4284468707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72" y="3475"/>
                <a:ext cx="85" cy="408"/>
                <a:chOff x="1066" y="1661"/>
                <a:chExt cx="453" cy="2177"/>
              </a:xfrm>
            </p:grpSpPr>
            <p:sp>
              <p:nvSpPr>
                <p:cNvPr id="29794" name="AutoShape 2146">
                  <a:extLst>
                    <a:ext uri="{FF2B5EF4-FFF2-40B4-BE49-F238E27FC236}">
                      <a16:creationId xmlns:a16="http://schemas.microsoft.com/office/drawing/2014/main" id="{06176295-D963-44F5-AEAE-4533ABAB5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95" name="Freeform 2147">
                  <a:extLst>
                    <a:ext uri="{FF2B5EF4-FFF2-40B4-BE49-F238E27FC236}">
                      <a16:creationId xmlns:a16="http://schemas.microsoft.com/office/drawing/2014/main" id="{8253F4C9-2AE8-4064-A785-7A2A043F3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796" name="Group 2148">
                  <a:extLst>
                    <a:ext uri="{FF2B5EF4-FFF2-40B4-BE49-F238E27FC236}">
                      <a16:creationId xmlns:a16="http://schemas.microsoft.com/office/drawing/2014/main" id="{3B764F8D-FDAF-4581-9CF0-3C615DD764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797" name="Rectangle 2149">
                    <a:extLst>
                      <a:ext uri="{FF2B5EF4-FFF2-40B4-BE49-F238E27FC236}">
                        <a16:creationId xmlns:a16="http://schemas.microsoft.com/office/drawing/2014/main" id="{873DFC53-E5A1-45C6-B74F-5E94E841F4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98" name="Rectangle 2150">
                    <a:extLst>
                      <a:ext uri="{FF2B5EF4-FFF2-40B4-BE49-F238E27FC236}">
                        <a16:creationId xmlns:a16="http://schemas.microsoft.com/office/drawing/2014/main" id="{4B6E095F-3AA5-4B06-9243-E5AA458BC3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99" name="Group 2151">
                  <a:extLst>
                    <a:ext uri="{FF2B5EF4-FFF2-40B4-BE49-F238E27FC236}">
                      <a16:creationId xmlns:a16="http://schemas.microsoft.com/office/drawing/2014/main" id="{268D0A43-489C-40D1-89CC-6E1EA3BB30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00" name="Oval 2152">
                    <a:extLst>
                      <a:ext uri="{FF2B5EF4-FFF2-40B4-BE49-F238E27FC236}">
                        <a16:creationId xmlns:a16="http://schemas.microsoft.com/office/drawing/2014/main" id="{366B77BE-CE03-4220-AC69-94EC63698B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01" name="AutoShape 2153">
                    <a:extLst>
                      <a:ext uri="{FF2B5EF4-FFF2-40B4-BE49-F238E27FC236}">
                        <a16:creationId xmlns:a16="http://schemas.microsoft.com/office/drawing/2014/main" id="{0AE303A6-D829-4148-826B-912112E106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02" name="Group 2154">
                  <a:extLst>
                    <a:ext uri="{FF2B5EF4-FFF2-40B4-BE49-F238E27FC236}">
                      <a16:creationId xmlns:a16="http://schemas.microsoft.com/office/drawing/2014/main" id="{7CC8A987-4C71-40E1-A06D-F350F9D3ADC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03" name="Oval 2155">
                    <a:extLst>
                      <a:ext uri="{FF2B5EF4-FFF2-40B4-BE49-F238E27FC236}">
                        <a16:creationId xmlns:a16="http://schemas.microsoft.com/office/drawing/2014/main" id="{878F3CC7-8892-450A-A759-718867E14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04" name="AutoShape 2156">
                    <a:extLst>
                      <a:ext uri="{FF2B5EF4-FFF2-40B4-BE49-F238E27FC236}">
                        <a16:creationId xmlns:a16="http://schemas.microsoft.com/office/drawing/2014/main" id="{F0982F08-1586-411E-B58D-D0ECF84E0F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05" name="Group 2157">
                <a:extLst>
                  <a:ext uri="{FF2B5EF4-FFF2-40B4-BE49-F238E27FC236}">
                    <a16:creationId xmlns:a16="http://schemas.microsoft.com/office/drawing/2014/main" id="{1673E791-0F1B-4649-AE06-EE7B5CB5E0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3" y="3475"/>
                <a:ext cx="85" cy="408"/>
                <a:chOff x="1066" y="1661"/>
                <a:chExt cx="453" cy="2177"/>
              </a:xfrm>
            </p:grpSpPr>
            <p:sp>
              <p:nvSpPr>
                <p:cNvPr id="29806" name="AutoShape 2158">
                  <a:extLst>
                    <a:ext uri="{FF2B5EF4-FFF2-40B4-BE49-F238E27FC236}">
                      <a16:creationId xmlns:a16="http://schemas.microsoft.com/office/drawing/2014/main" id="{82A5DDAD-F882-4902-A348-8100B3EEC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07" name="Freeform 2159">
                  <a:extLst>
                    <a:ext uri="{FF2B5EF4-FFF2-40B4-BE49-F238E27FC236}">
                      <a16:creationId xmlns:a16="http://schemas.microsoft.com/office/drawing/2014/main" id="{9B06A746-704B-492E-9B0C-0DEE3C4BC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08" name="Group 2160">
                  <a:extLst>
                    <a:ext uri="{FF2B5EF4-FFF2-40B4-BE49-F238E27FC236}">
                      <a16:creationId xmlns:a16="http://schemas.microsoft.com/office/drawing/2014/main" id="{A7816DC1-8B78-405E-AB11-B1F1A7DAAA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09" name="Rectangle 2161">
                    <a:extLst>
                      <a:ext uri="{FF2B5EF4-FFF2-40B4-BE49-F238E27FC236}">
                        <a16:creationId xmlns:a16="http://schemas.microsoft.com/office/drawing/2014/main" id="{3A6CCF0D-80EC-48A9-922A-682CC51C6F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10" name="Rectangle 2162">
                    <a:extLst>
                      <a:ext uri="{FF2B5EF4-FFF2-40B4-BE49-F238E27FC236}">
                        <a16:creationId xmlns:a16="http://schemas.microsoft.com/office/drawing/2014/main" id="{8EE4830B-6BA0-49A5-BA9F-9F929362C1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11" name="Group 2163">
                  <a:extLst>
                    <a:ext uri="{FF2B5EF4-FFF2-40B4-BE49-F238E27FC236}">
                      <a16:creationId xmlns:a16="http://schemas.microsoft.com/office/drawing/2014/main" id="{4BB9A66C-9028-49F2-B113-5A7B94A525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12" name="Oval 2164">
                    <a:extLst>
                      <a:ext uri="{FF2B5EF4-FFF2-40B4-BE49-F238E27FC236}">
                        <a16:creationId xmlns:a16="http://schemas.microsoft.com/office/drawing/2014/main" id="{F3AA0A6F-4541-4524-A707-F51053A00D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13" name="AutoShape 2165">
                    <a:extLst>
                      <a:ext uri="{FF2B5EF4-FFF2-40B4-BE49-F238E27FC236}">
                        <a16:creationId xmlns:a16="http://schemas.microsoft.com/office/drawing/2014/main" id="{9DA04B47-3B72-4375-93B3-803CDB350B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14" name="Group 2166">
                  <a:extLst>
                    <a:ext uri="{FF2B5EF4-FFF2-40B4-BE49-F238E27FC236}">
                      <a16:creationId xmlns:a16="http://schemas.microsoft.com/office/drawing/2014/main" id="{97AAC5C4-E238-462E-8A63-16F566D8D4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15" name="Oval 2167">
                    <a:extLst>
                      <a:ext uri="{FF2B5EF4-FFF2-40B4-BE49-F238E27FC236}">
                        <a16:creationId xmlns:a16="http://schemas.microsoft.com/office/drawing/2014/main" id="{C9C4F91F-76EF-437F-85BF-C0090C474C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16" name="AutoShape 2168">
                    <a:extLst>
                      <a:ext uri="{FF2B5EF4-FFF2-40B4-BE49-F238E27FC236}">
                        <a16:creationId xmlns:a16="http://schemas.microsoft.com/office/drawing/2014/main" id="{CE822C40-8999-4326-A1D1-DF1CEF9F93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17" name="Group 2169">
                <a:extLst>
                  <a:ext uri="{FF2B5EF4-FFF2-40B4-BE49-F238E27FC236}">
                    <a16:creationId xmlns:a16="http://schemas.microsoft.com/office/drawing/2014/main" id="{D75A320B-5F2A-47E7-9E4E-713BF7DAC0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53" y="3475"/>
                <a:ext cx="85" cy="408"/>
                <a:chOff x="1066" y="1661"/>
                <a:chExt cx="453" cy="2177"/>
              </a:xfrm>
            </p:grpSpPr>
            <p:sp>
              <p:nvSpPr>
                <p:cNvPr id="29818" name="AutoShape 2170">
                  <a:extLst>
                    <a:ext uri="{FF2B5EF4-FFF2-40B4-BE49-F238E27FC236}">
                      <a16:creationId xmlns:a16="http://schemas.microsoft.com/office/drawing/2014/main" id="{B168184F-BDA8-4278-97B7-5D39F4DE0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19" name="Freeform 2171">
                  <a:extLst>
                    <a:ext uri="{FF2B5EF4-FFF2-40B4-BE49-F238E27FC236}">
                      <a16:creationId xmlns:a16="http://schemas.microsoft.com/office/drawing/2014/main" id="{133F4C21-41DD-4A78-B1FF-D5030C5F7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20" name="Group 2172">
                  <a:extLst>
                    <a:ext uri="{FF2B5EF4-FFF2-40B4-BE49-F238E27FC236}">
                      <a16:creationId xmlns:a16="http://schemas.microsoft.com/office/drawing/2014/main" id="{F6D4127B-5F23-4799-A97E-4C99E79E58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21" name="Rectangle 2173">
                    <a:extLst>
                      <a:ext uri="{FF2B5EF4-FFF2-40B4-BE49-F238E27FC236}">
                        <a16:creationId xmlns:a16="http://schemas.microsoft.com/office/drawing/2014/main" id="{AE1B566F-C8D3-4159-8367-BBE29D98D9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22" name="Rectangle 2174">
                    <a:extLst>
                      <a:ext uri="{FF2B5EF4-FFF2-40B4-BE49-F238E27FC236}">
                        <a16:creationId xmlns:a16="http://schemas.microsoft.com/office/drawing/2014/main" id="{56558B0A-A08B-4F27-8D6C-3FFABEF4B3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23" name="Group 2175">
                  <a:extLst>
                    <a:ext uri="{FF2B5EF4-FFF2-40B4-BE49-F238E27FC236}">
                      <a16:creationId xmlns:a16="http://schemas.microsoft.com/office/drawing/2014/main" id="{C1A2D4F0-6C47-434F-8DD0-661219BADF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24" name="Oval 2176">
                    <a:extLst>
                      <a:ext uri="{FF2B5EF4-FFF2-40B4-BE49-F238E27FC236}">
                        <a16:creationId xmlns:a16="http://schemas.microsoft.com/office/drawing/2014/main" id="{0D8B85ED-FBFC-419F-852D-FFEBFF914B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25" name="AutoShape 2177">
                    <a:extLst>
                      <a:ext uri="{FF2B5EF4-FFF2-40B4-BE49-F238E27FC236}">
                        <a16:creationId xmlns:a16="http://schemas.microsoft.com/office/drawing/2014/main" id="{25D970A1-80C8-4F30-BA1C-E5547DCD9A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26" name="Group 2178">
                  <a:extLst>
                    <a:ext uri="{FF2B5EF4-FFF2-40B4-BE49-F238E27FC236}">
                      <a16:creationId xmlns:a16="http://schemas.microsoft.com/office/drawing/2014/main" id="{FB7C4652-5B63-450C-8A69-AB3C56B933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27" name="Oval 2179">
                    <a:extLst>
                      <a:ext uri="{FF2B5EF4-FFF2-40B4-BE49-F238E27FC236}">
                        <a16:creationId xmlns:a16="http://schemas.microsoft.com/office/drawing/2014/main" id="{0E0A5C4F-0608-4C51-B4FC-9C643F430F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28" name="AutoShape 2180">
                    <a:extLst>
                      <a:ext uri="{FF2B5EF4-FFF2-40B4-BE49-F238E27FC236}">
                        <a16:creationId xmlns:a16="http://schemas.microsoft.com/office/drawing/2014/main" id="{C36AF76F-8AE3-48B9-BC1D-FD16973F9A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29" name="Group 2181">
                <a:extLst>
                  <a:ext uri="{FF2B5EF4-FFF2-40B4-BE49-F238E27FC236}">
                    <a16:creationId xmlns:a16="http://schemas.microsoft.com/office/drawing/2014/main" id="{933F0423-DC25-4A58-AFD9-0601D30C15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4" y="3475"/>
                <a:ext cx="85" cy="408"/>
                <a:chOff x="1066" y="1661"/>
                <a:chExt cx="453" cy="2177"/>
              </a:xfrm>
            </p:grpSpPr>
            <p:sp>
              <p:nvSpPr>
                <p:cNvPr id="29830" name="AutoShape 2182">
                  <a:extLst>
                    <a:ext uri="{FF2B5EF4-FFF2-40B4-BE49-F238E27FC236}">
                      <a16:creationId xmlns:a16="http://schemas.microsoft.com/office/drawing/2014/main" id="{DC311E16-29AF-430F-8906-61F0C9110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31" name="Freeform 2183">
                  <a:extLst>
                    <a:ext uri="{FF2B5EF4-FFF2-40B4-BE49-F238E27FC236}">
                      <a16:creationId xmlns:a16="http://schemas.microsoft.com/office/drawing/2014/main" id="{E52B99A6-0FDF-4074-A457-5DC57868F5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32" name="Group 2184">
                  <a:extLst>
                    <a:ext uri="{FF2B5EF4-FFF2-40B4-BE49-F238E27FC236}">
                      <a16:creationId xmlns:a16="http://schemas.microsoft.com/office/drawing/2014/main" id="{18D193AE-F47B-43B3-BC5B-32320001C0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33" name="Rectangle 2185">
                    <a:extLst>
                      <a:ext uri="{FF2B5EF4-FFF2-40B4-BE49-F238E27FC236}">
                        <a16:creationId xmlns:a16="http://schemas.microsoft.com/office/drawing/2014/main" id="{FFE4B52B-C8C2-480C-87EB-5D22AA8360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34" name="Rectangle 2186">
                    <a:extLst>
                      <a:ext uri="{FF2B5EF4-FFF2-40B4-BE49-F238E27FC236}">
                        <a16:creationId xmlns:a16="http://schemas.microsoft.com/office/drawing/2014/main" id="{6617A89B-1578-4151-B100-7EDBF23956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35" name="Group 2187">
                  <a:extLst>
                    <a:ext uri="{FF2B5EF4-FFF2-40B4-BE49-F238E27FC236}">
                      <a16:creationId xmlns:a16="http://schemas.microsoft.com/office/drawing/2014/main" id="{472A6BDB-E8C4-4918-B02E-30FC0CBB7C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36" name="Oval 2188">
                    <a:extLst>
                      <a:ext uri="{FF2B5EF4-FFF2-40B4-BE49-F238E27FC236}">
                        <a16:creationId xmlns:a16="http://schemas.microsoft.com/office/drawing/2014/main" id="{B9634D44-A6AB-4642-8BD4-9DB5F11308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37" name="AutoShape 2189">
                    <a:extLst>
                      <a:ext uri="{FF2B5EF4-FFF2-40B4-BE49-F238E27FC236}">
                        <a16:creationId xmlns:a16="http://schemas.microsoft.com/office/drawing/2014/main" id="{0ADE9C0F-4059-45B5-822E-99424FF20E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38" name="Group 2190">
                  <a:extLst>
                    <a:ext uri="{FF2B5EF4-FFF2-40B4-BE49-F238E27FC236}">
                      <a16:creationId xmlns:a16="http://schemas.microsoft.com/office/drawing/2014/main" id="{DE45C2F6-1B45-4338-8C28-7110DC2EF2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39" name="Oval 2191">
                    <a:extLst>
                      <a:ext uri="{FF2B5EF4-FFF2-40B4-BE49-F238E27FC236}">
                        <a16:creationId xmlns:a16="http://schemas.microsoft.com/office/drawing/2014/main" id="{032A9363-852E-44EB-BD8C-39DCED6EBB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40" name="AutoShape 2192">
                    <a:extLst>
                      <a:ext uri="{FF2B5EF4-FFF2-40B4-BE49-F238E27FC236}">
                        <a16:creationId xmlns:a16="http://schemas.microsoft.com/office/drawing/2014/main" id="{07615666-51B6-45EE-83FF-DA5041D0C3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41" name="Group 2193">
                <a:extLst>
                  <a:ext uri="{FF2B5EF4-FFF2-40B4-BE49-F238E27FC236}">
                    <a16:creationId xmlns:a16="http://schemas.microsoft.com/office/drawing/2014/main" id="{E3CD187A-4E1F-432B-91FF-F6B882D80D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4" y="3475"/>
                <a:ext cx="85" cy="408"/>
                <a:chOff x="1066" y="1661"/>
                <a:chExt cx="453" cy="2177"/>
              </a:xfrm>
            </p:grpSpPr>
            <p:sp>
              <p:nvSpPr>
                <p:cNvPr id="29842" name="AutoShape 2194">
                  <a:extLst>
                    <a:ext uri="{FF2B5EF4-FFF2-40B4-BE49-F238E27FC236}">
                      <a16:creationId xmlns:a16="http://schemas.microsoft.com/office/drawing/2014/main" id="{59E9D4FE-9D18-4F88-83A0-D7A0FBEFC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43" name="Freeform 2195">
                  <a:extLst>
                    <a:ext uri="{FF2B5EF4-FFF2-40B4-BE49-F238E27FC236}">
                      <a16:creationId xmlns:a16="http://schemas.microsoft.com/office/drawing/2014/main" id="{EE738D1F-4AC5-49AE-836E-5CD9C748C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44" name="Group 2196">
                  <a:extLst>
                    <a:ext uri="{FF2B5EF4-FFF2-40B4-BE49-F238E27FC236}">
                      <a16:creationId xmlns:a16="http://schemas.microsoft.com/office/drawing/2014/main" id="{3FB20339-6474-43FE-9486-27D2AB4BA2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45" name="Rectangle 2197">
                    <a:extLst>
                      <a:ext uri="{FF2B5EF4-FFF2-40B4-BE49-F238E27FC236}">
                        <a16:creationId xmlns:a16="http://schemas.microsoft.com/office/drawing/2014/main" id="{12A291CA-1916-459E-BD33-2E4030C1F4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46" name="Rectangle 2198">
                    <a:extLst>
                      <a:ext uri="{FF2B5EF4-FFF2-40B4-BE49-F238E27FC236}">
                        <a16:creationId xmlns:a16="http://schemas.microsoft.com/office/drawing/2014/main" id="{4F666F5D-7C14-4D94-8F3F-1283A54AC2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47" name="Group 2199">
                  <a:extLst>
                    <a:ext uri="{FF2B5EF4-FFF2-40B4-BE49-F238E27FC236}">
                      <a16:creationId xmlns:a16="http://schemas.microsoft.com/office/drawing/2014/main" id="{A2925717-50BE-46E1-84E8-F06122EFE8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48" name="Oval 2200">
                    <a:extLst>
                      <a:ext uri="{FF2B5EF4-FFF2-40B4-BE49-F238E27FC236}">
                        <a16:creationId xmlns:a16="http://schemas.microsoft.com/office/drawing/2014/main" id="{BF7D20C6-2ABC-4176-9727-53681478AC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49" name="AutoShape 2201">
                    <a:extLst>
                      <a:ext uri="{FF2B5EF4-FFF2-40B4-BE49-F238E27FC236}">
                        <a16:creationId xmlns:a16="http://schemas.microsoft.com/office/drawing/2014/main" id="{B148D220-E7C2-4997-929B-4FBB954237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50" name="Group 2202">
                  <a:extLst>
                    <a:ext uri="{FF2B5EF4-FFF2-40B4-BE49-F238E27FC236}">
                      <a16:creationId xmlns:a16="http://schemas.microsoft.com/office/drawing/2014/main" id="{E081BC57-6F94-468A-96F9-8B1B7C8A18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51" name="Oval 2203">
                    <a:extLst>
                      <a:ext uri="{FF2B5EF4-FFF2-40B4-BE49-F238E27FC236}">
                        <a16:creationId xmlns:a16="http://schemas.microsoft.com/office/drawing/2014/main" id="{EB655404-DF9E-413B-97CA-0C388A132C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52" name="AutoShape 2204">
                    <a:extLst>
                      <a:ext uri="{FF2B5EF4-FFF2-40B4-BE49-F238E27FC236}">
                        <a16:creationId xmlns:a16="http://schemas.microsoft.com/office/drawing/2014/main" id="{FFED5837-937F-48E8-8E8B-43E129DA9A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53" name="Group 2205">
                <a:extLst>
                  <a:ext uri="{FF2B5EF4-FFF2-40B4-BE49-F238E27FC236}">
                    <a16:creationId xmlns:a16="http://schemas.microsoft.com/office/drawing/2014/main" id="{9A5E7510-FD41-4BE7-80AA-3F424233F9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5" y="3475"/>
                <a:ext cx="85" cy="408"/>
                <a:chOff x="1066" y="1661"/>
                <a:chExt cx="453" cy="2177"/>
              </a:xfrm>
            </p:grpSpPr>
            <p:sp>
              <p:nvSpPr>
                <p:cNvPr id="29854" name="AutoShape 2206">
                  <a:extLst>
                    <a:ext uri="{FF2B5EF4-FFF2-40B4-BE49-F238E27FC236}">
                      <a16:creationId xmlns:a16="http://schemas.microsoft.com/office/drawing/2014/main" id="{9E139937-D18B-4D2F-A5BB-0E0FAFDC06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55" name="Freeform 2207">
                  <a:extLst>
                    <a:ext uri="{FF2B5EF4-FFF2-40B4-BE49-F238E27FC236}">
                      <a16:creationId xmlns:a16="http://schemas.microsoft.com/office/drawing/2014/main" id="{6479CE6D-2D06-4A11-A05C-AFCE4C6230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56" name="Group 2208">
                  <a:extLst>
                    <a:ext uri="{FF2B5EF4-FFF2-40B4-BE49-F238E27FC236}">
                      <a16:creationId xmlns:a16="http://schemas.microsoft.com/office/drawing/2014/main" id="{E769C15B-9D1F-4CAE-89F4-01AB1214E3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57" name="Rectangle 2209">
                    <a:extLst>
                      <a:ext uri="{FF2B5EF4-FFF2-40B4-BE49-F238E27FC236}">
                        <a16:creationId xmlns:a16="http://schemas.microsoft.com/office/drawing/2014/main" id="{27EBBA9A-BCE1-4BC4-A827-73D84CF883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58" name="Rectangle 2210">
                    <a:extLst>
                      <a:ext uri="{FF2B5EF4-FFF2-40B4-BE49-F238E27FC236}">
                        <a16:creationId xmlns:a16="http://schemas.microsoft.com/office/drawing/2014/main" id="{C8A29183-EFF6-42EC-B7E7-1BECCAA414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59" name="Group 2211">
                  <a:extLst>
                    <a:ext uri="{FF2B5EF4-FFF2-40B4-BE49-F238E27FC236}">
                      <a16:creationId xmlns:a16="http://schemas.microsoft.com/office/drawing/2014/main" id="{EA531B66-C801-4CEA-80F8-2933328AC4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60" name="Oval 2212">
                    <a:extLst>
                      <a:ext uri="{FF2B5EF4-FFF2-40B4-BE49-F238E27FC236}">
                        <a16:creationId xmlns:a16="http://schemas.microsoft.com/office/drawing/2014/main" id="{68517249-52F8-4B99-8415-FC50CD7D29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61" name="AutoShape 2213">
                    <a:extLst>
                      <a:ext uri="{FF2B5EF4-FFF2-40B4-BE49-F238E27FC236}">
                        <a16:creationId xmlns:a16="http://schemas.microsoft.com/office/drawing/2014/main" id="{9AA86EEA-1C17-4172-868E-9F25D521B1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62" name="Group 2214">
                  <a:extLst>
                    <a:ext uri="{FF2B5EF4-FFF2-40B4-BE49-F238E27FC236}">
                      <a16:creationId xmlns:a16="http://schemas.microsoft.com/office/drawing/2014/main" id="{D13B2A2F-1EC6-4FBA-9210-6F39087192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63" name="Oval 2215">
                    <a:extLst>
                      <a:ext uri="{FF2B5EF4-FFF2-40B4-BE49-F238E27FC236}">
                        <a16:creationId xmlns:a16="http://schemas.microsoft.com/office/drawing/2014/main" id="{E85293D2-22F4-428E-A1BD-6A91CF10E8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64" name="AutoShape 2216">
                    <a:extLst>
                      <a:ext uri="{FF2B5EF4-FFF2-40B4-BE49-F238E27FC236}">
                        <a16:creationId xmlns:a16="http://schemas.microsoft.com/office/drawing/2014/main" id="{0D559FC8-65FA-42AF-A748-30228EBEB2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65" name="Group 2217">
                <a:extLst>
                  <a:ext uri="{FF2B5EF4-FFF2-40B4-BE49-F238E27FC236}">
                    <a16:creationId xmlns:a16="http://schemas.microsoft.com/office/drawing/2014/main" id="{EDFE8D51-9113-4C9E-A67F-6912EED678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15" y="3475"/>
                <a:ext cx="85" cy="408"/>
                <a:chOff x="1066" y="1661"/>
                <a:chExt cx="453" cy="2177"/>
              </a:xfrm>
            </p:grpSpPr>
            <p:sp>
              <p:nvSpPr>
                <p:cNvPr id="29866" name="AutoShape 2218">
                  <a:extLst>
                    <a:ext uri="{FF2B5EF4-FFF2-40B4-BE49-F238E27FC236}">
                      <a16:creationId xmlns:a16="http://schemas.microsoft.com/office/drawing/2014/main" id="{9567C98B-A991-4E28-A1B7-8B63609989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67" name="Freeform 2219">
                  <a:extLst>
                    <a:ext uri="{FF2B5EF4-FFF2-40B4-BE49-F238E27FC236}">
                      <a16:creationId xmlns:a16="http://schemas.microsoft.com/office/drawing/2014/main" id="{FA5EB700-CF1F-4F70-8BAB-696C0CCDC8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68" name="Group 2220">
                  <a:extLst>
                    <a:ext uri="{FF2B5EF4-FFF2-40B4-BE49-F238E27FC236}">
                      <a16:creationId xmlns:a16="http://schemas.microsoft.com/office/drawing/2014/main" id="{F7B702C6-BF70-48CC-BD40-11E3DFE5A1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69" name="Rectangle 2221">
                    <a:extLst>
                      <a:ext uri="{FF2B5EF4-FFF2-40B4-BE49-F238E27FC236}">
                        <a16:creationId xmlns:a16="http://schemas.microsoft.com/office/drawing/2014/main" id="{D9347BAB-DF66-4CCC-AE55-1FACB23A58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70" name="Rectangle 2222">
                    <a:extLst>
                      <a:ext uri="{FF2B5EF4-FFF2-40B4-BE49-F238E27FC236}">
                        <a16:creationId xmlns:a16="http://schemas.microsoft.com/office/drawing/2014/main" id="{3B09B207-ABC4-42B6-B415-BAFA281A17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71" name="Group 2223">
                  <a:extLst>
                    <a:ext uri="{FF2B5EF4-FFF2-40B4-BE49-F238E27FC236}">
                      <a16:creationId xmlns:a16="http://schemas.microsoft.com/office/drawing/2014/main" id="{8114C461-7803-4908-B41A-6153254080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72" name="Oval 2224">
                    <a:extLst>
                      <a:ext uri="{FF2B5EF4-FFF2-40B4-BE49-F238E27FC236}">
                        <a16:creationId xmlns:a16="http://schemas.microsoft.com/office/drawing/2014/main" id="{417DD998-E371-45CA-AF8F-5054E054D1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73" name="AutoShape 2225">
                    <a:extLst>
                      <a:ext uri="{FF2B5EF4-FFF2-40B4-BE49-F238E27FC236}">
                        <a16:creationId xmlns:a16="http://schemas.microsoft.com/office/drawing/2014/main" id="{D32182F1-65BC-48F5-AAB0-8CC1E42B96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74" name="Group 2226">
                  <a:extLst>
                    <a:ext uri="{FF2B5EF4-FFF2-40B4-BE49-F238E27FC236}">
                      <a16:creationId xmlns:a16="http://schemas.microsoft.com/office/drawing/2014/main" id="{87CE2738-1251-427D-8FC1-07122ACEB6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75" name="Oval 2227">
                    <a:extLst>
                      <a:ext uri="{FF2B5EF4-FFF2-40B4-BE49-F238E27FC236}">
                        <a16:creationId xmlns:a16="http://schemas.microsoft.com/office/drawing/2014/main" id="{3FD8226F-407B-498B-A244-F604B344A7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76" name="AutoShape 2228">
                    <a:extLst>
                      <a:ext uri="{FF2B5EF4-FFF2-40B4-BE49-F238E27FC236}">
                        <a16:creationId xmlns:a16="http://schemas.microsoft.com/office/drawing/2014/main" id="{2DF91F89-EB11-4BD5-AFF5-D69A508BC8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77" name="Group 2229">
                <a:extLst>
                  <a:ext uri="{FF2B5EF4-FFF2-40B4-BE49-F238E27FC236}">
                    <a16:creationId xmlns:a16="http://schemas.microsoft.com/office/drawing/2014/main" id="{35A1D0B3-AD31-4E96-939A-A59615A978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06" y="3475"/>
                <a:ext cx="85" cy="408"/>
                <a:chOff x="1066" y="1661"/>
                <a:chExt cx="453" cy="2177"/>
              </a:xfrm>
            </p:grpSpPr>
            <p:sp>
              <p:nvSpPr>
                <p:cNvPr id="29878" name="AutoShape 2230">
                  <a:extLst>
                    <a:ext uri="{FF2B5EF4-FFF2-40B4-BE49-F238E27FC236}">
                      <a16:creationId xmlns:a16="http://schemas.microsoft.com/office/drawing/2014/main" id="{911DA95C-A5F3-486A-B81A-02E9D20124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79" name="Freeform 2231">
                  <a:extLst>
                    <a:ext uri="{FF2B5EF4-FFF2-40B4-BE49-F238E27FC236}">
                      <a16:creationId xmlns:a16="http://schemas.microsoft.com/office/drawing/2014/main" id="{1CD99783-B950-47BE-A6A7-7F2984C829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80" name="Group 2232">
                  <a:extLst>
                    <a:ext uri="{FF2B5EF4-FFF2-40B4-BE49-F238E27FC236}">
                      <a16:creationId xmlns:a16="http://schemas.microsoft.com/office/drawing/2014/main" id="{DA94503F-E263-486E-B4B5-00D757059A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81" name="Rectangle 2233">
                    <a:extLst>
                      <a:ext uri="{FF2B5EF4-FFF2-40B4-BE49-F238E27FC236}">
                        <a16:creationId xmlns:a16="http://schemas.microsoft.com/office/drawing/2014/main" id="{DDAC3DDB-1808-470D-8F4E-06045CE792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82" name="Rectangle 2234">
                    <a:extLst>
                      <a:ext uri="{FF2B5EF4-FFF2-40B4-BE49-F238E27FC236}">
                        <a16:creationId xmlns:a16="http://schemas.microsoft.com/office/drawing/2014/main" id="{04E141B2-8F24-4E45-A51B-5CA7E77951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83" name="Group 2235">
                  <a:extLst>
                    <a:ext uri="{FF2B5EF4-FFF2-40B4-BE49-F238E27FC236}">
                      <a16:creationId xmlns:a16="http://schemas.microsoft.com/office/drawing/2014/main" id="{C54638FE-C5EB-4F31-88B8-8F7ECCBC75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84" name="Oval 2236">
                    <a:extLst>
                      <a:ext uri="{FF2B5EF4-FFF2-40B4-BE49-F238E27FC236}">
                        <a16:creationId xmlns:a16="http://schemas.microsoft.com/office/drawing/2014/main" id="{9C73D5F4-A75C-48DB-8CA2-B3AD4605BE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85" name="AutoShape 2237">
                    <a:extLst>
                      <a:ext uri="{FF2B5EF4-FFF2-40B4-BE49-F238E27FC236}">
                        <a16:creationId xmlns:a16="http://schemas.microsoft.com/office/drawing/2014/main" id="{6B1997E0-3569-4ECB-915B-1D936CDBD9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86" name="Group 2238">
                  <a:extLst>
                    <a:ext uri="{FF2B5EF4-FFF2-40B4-BE49-F238E27FC236}">
                      <a16:creationId xmlns:a16="http://schemas.microsoft.com/office/drawing/2014/main" id="{FE95F0F1-D003-47CE-8409-EEAE91469E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87" name="Oval 2239">
                    <a:extLst>
                      <a:ext uri="{FF2B5EF4-FFF2-40B4-BE49-F238E27FC236}">
                        <a16:creationId xmlns:a16="http://schemas.microsoft.com/office/drawing/2014/main" id="{3842AB1A-EDD0-49F0-B6ED-FA1F627E84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88" name="AutoShape 2240">
                    <a:extLst>
                      <a:ext uri="{FF2B5EF4-FFF2-40B4-BE49-F238E27FC236}">
                        <a16:creationId xmlns:a16="http://schemas.microsoft.com/office/drawing/2014/main" id="{31D13048-A6BC-4D9A-8E98-49FFBF5AE5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889" name="Group 2241">
                <a:extLst>
                  <a:ext uri="{FF2B5EF4-FFF2-40B4-BE49-F238E27FC236}">
                    <a16:creationId xmlns:a16="http://schemas.microsoft.com/office/drawing/2014/main" id="{9D3257B2-7E55-495E-8B67-5488038D91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97" y="3475"/>
                <a:ext cx="85" cy="408"/>
                <a:chOff x="1066" y="1661"/>
                <a:chExt cx="453" cy="2177"/>
              </a:xfrm>
            </p:grpSpPr>
            <p:sp>
              <p:nvSpPr>
                <p:cNvPr id="29890" name="AutoShape 2242">
                  <a:extLst>
                    <a:ext uri="{FF2B5EF4-FFF2-40B4-BE49-F238E27FC236}">
                      <a16:creationId xmlns:a16="http://schemas.microsoft.com/office/drawing/2014/main" id="{195CDF61-A47D-4E43-A3D6-DB3D2DBE2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891" name="Freeform 2243">
                  <a:extLst>
                    <a:ext uri="{FF2B5EF4-FFF2-40B4-BE49-F238E27FC236}">
                      <a16:creationId xmlns:a16="http://schemas.microsoft.com/office/drawing/2014/main" id="{46FAAE4E-CFB3-4ACD-ACAD-E6FD29E88F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892" name="Group 2244">
                  <a:extLst>
                    <a:ext uri="{FF2B5EF4-FFF2-40B4-BE49-F238E27FC236}">
                      <a16:creationId xmlns:a16="http://schemas.microsoft.com/office/drawing/2014/main" id="{91E34F7D-0140-4660-8CE5-3889AA3441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893" name="Rectangle 2245">
                    <a:extLst>
                      <a:ext uri="{FF2B5EF4-FFF2-40B4-BE49-F238E27FC236}">
                        <a16:creationId xmlns:a16="http://schemas.microsoft.com/office/drawing/2014/main" id="{7DE57B0F-E4D0-4020-96D8-06FA2634DD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94" name="Rectangle 2246">
                    <a:extLst>
                      <a:ext uri="{FF2B5EF4-FFF2-40B4-BE49-F238E27FC236}">
                        <a16:creationId xmlns:a16="http://schemas.microsoft.com/office/drawing/2014/main" id="{78EFC06D-039D-4DAD-817A-85205DBF95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95" name="Group 2247">
                  <a:extLst>
                    <a:ext uri="{FF2B5EF4-FFF2-40B4-BE49-F238E27FC236}">
                      <a16:creationId xmlns:a16="http://schemas.microsoft.com/office/drawing/2014/main" id="{8A6B6208-3D2C-4145-9961-C0F27BF723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896" name="Oval 2248">
                    <a:extLst>
                      <a:ext uri="{FF2B5EF4-FFF2-40B4-BE49-F238E27FC236}">
                        <a16:creationId xmlns:a16="http://schemas.microsoft.com/office/drawing/2014/main" id="{CED9DA86-F500-44EF-87A8-0246F26D84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97" name="AutoShape 2249">
                    <a:extLst>
                      <a:ext uri="{FF2B5EF4-FFF2-40B4-BE49-F238E27FC236}">
                        <a16:creationId xmlns:a16="http://schemas.microsoft.com/office/drawing/2014/main" id="{D6167477-1E35-42B0-BC54-FD7E9BDD8A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898" name="Group 2250">
                  <a:extLst>
                    <a:ext uri="{FF2B5EF4-FFF2-40B4-BE49-F238E27FC236}">
                      <a16:creationId xmlns:a16="http://schemas.microsoft.com/office/drawing/2014/main" id="{748754A0-BF1E-416A-8C65-3706AB27E5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899" name="Oval 2251">
                    <a:extLst>
                      <a:ext uri="{FF2B5EF4-FFF2-40B4-BE49-F238E27FC236}">
                        <a16:creationId xmlns:a16="http://schemas.microsoft.com/office/drawing/2014/main" id="{36A62B28-116D-466F-8CC4-1D8DC6BE82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00" name="AutoShape 2252">
                    <a:extLst>
                      <a:ext uri="{FF2B5EF4-FFF2-40B4-BE49-F238E27FC236}">
                        <a16:creationId xmlns:a16="http://schemas.microsoft.com/office/drawing/2014/main" id="{2EB4D789-8A73-4AC5-972F-637E556A27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01" name="Group 2253">
                <a:extLst>
                  <a:ext uri="{FF2B5EF4-FFF2-40B4-BE49-F238E27FC236}">
                    <a16:creationId xmlns:a16="http://schemas.microsoft.com/office/drawing/2014/main" id="{62D66840-B044-46DE-9932-B8F478BC9E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88" y="3475"/>
                <a:ext cx="85" cy="408"/>
                <a:chOff x="1066" y="1661"/>
                <a:chExt cx="453" cy="2177"/>
              </a:xfrm>
            </p:grpSpPr>
            <p:sp>
              <p:nvSpPr>
                <p:cNvPr id="29902" name="AutoShape 2254">
                  <a:extLst>
                    <a:ext uri="{FF2B5EF4-FFF2-40B4-BE49-F238E27FC236}">
                      <a16:creationId xmlns:a16="http://schemas.microsoft.com/office/drawing/2014/main" id="{0AC1CD0A-4661-4191-88E6-F1908D7E25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03" name="Freeform 2255">
                  <a:extLst>
                    <a:ext uri="{FF2B5EF4-FFF2-40B4-BE49-F238E27FC236}">
                      <a16:creationId xmlns:a16="http://schemas.microsoft.com/office/drawing/2014/main" id="{BD57D08F-B730-49A0-9335-72725B828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04" name="Group 2256">
                  <a:extLst>
                    <a:ext uri="{FF2B5EF4-FFF2-40B4-BE49-F238E27FC236}">
                      <a16:creationId xmlns:a16="http://schemas.microsoft.com/office/drawing/2014/main" id="{3261A452-A164-4327-921F-A2267BDB8B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05" name="Rectangle 2257">
                    <a:extLst>
                      <a:ext uri="{FF2B5EF4-FFF2-40B4-BE49-F238E27FC236}">
                        <a16:creationId xmlns:a16="http://schemas.microsoft.com/office/drawing/2014/main" id="{B64FF96A-DEC5-41AF-A72C-7AD04C035B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06" name="Rectangle 2258">
                    <a:extLst>
                      <a:ext uri="{FF2B5EF4-FFF2-40B4-BE49-F238E27FC236}">
                        <a16:creationId xmlns:a16="http://schemas.microsoft.com/office/drawing/2014/main" id="{9A6523C9-EE3D-443A-89D2-DFDCF4B94A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07" name="Group 2259">
                  <a:extLst>
                    <a:ext uri="{FF2B5EF4-FFF2-40B4-BE49-F238E27FC236}">
                      <a16:creationId xmlns:a16="http://schemas.microsoft.com/office/drawing/2014/main" id="{2CA58337-32D9-4727-93D1-3B25FE52E3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08" name="Oval 2260">
                    <a:extLst>
                      <a:ext uri="{FF2B5EF4-FFF2-40B4-BE49-F238E27FC236}">
                        <a16:creationId xmlns:a16="http://schemas.microsoft.com/office/drawing/2014/main" id="{4307DF31-4D39-442C-AC7A-15E61E330B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09" name="AutoShape 2261">
                    <a:extLst>
                      <a:ext uri="{FF2B5EF4-FFF2-40B4-BE49-F238E27FC236}">
                        <a16:creationId xmlns:a16="http://schemas.microsoft.com/office/drawing/2014/main" id="{3CAC7F44-ECA2-46AB-8B4C-01E392FAFE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10" name="Group 2262">
                  <a:extLst>
                    <a:ext uri="{FF2B5EF4-FFF2-40B4-BE49-F238E27FC236}">
                      <a16:creationId xmlns:a16="http://schemas.microsoft.com/office/drawing/2014/main" id="{1437B805-228B-4BB3-8B9F-D2E8FA936C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11" name="Oval 2263">
                    <a:extLst>
                      <a:ext uri="{FF2B5EF4-FFF2-40B4-BE49-F238E27FC236}">
                        <a16:creationId xmlns:a16="http://schemas.microsoft.com/office/drawing/2014/main" id="{0E0FF4F1-368B-421B-8B37-B3668BE263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12" name="AutoShape 2264">
                    <a:extLst>
                      <a:ext uri="{FF2B5EF4-FFF2-40B4-BE49-F238E27FC236}">
                        <a16:creationId xmlns:a16="http://schemas.microsoft.com/office/drawing/2014/main" id="{1FBE779D-1632-44F3-B063-82F49B9E57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13" name="Group 2265">
                <a:extLst>
                  <a:ext uri="{FF2B5EF4-FFF2-40B4-BE49-F238E27FC236}">
                    <a16:creationId xmlns:a16="http://schemas.microsoft.com/office/drawing/2014/main" id="{78A1E035-412A-4598-AA29-353D8F62A3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8" y="3475"/>
                <a:ext cx="85" cy="408"/>
                <a:chOff x="1066" y="1661"/>
                <a:chExt cx="453" cy="2177"/>
              </a:xfrm>
            </p:grpSpPr>
            <p:sp>
              <p:nvSpPr>
                <p:cNvPr id="29914" name="AutoShape 2266">
                  <a:extLst>
                    <a:ext uri="{FF2B5EF4-FFF2-40B4-BE49-F238E27FC236}">
                      <a16:creationId xmlns:a16="http://schemas.microsoft.com/office/drawing/2014/main" id="{6E6F2792-E854-48C6-8CDE-C886FE41F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15" name="Freeform 2267">
                  <a:extLst>
                    <a:ext uri="{FF2B5EF4-FFF2-40B4-BE49-F238E27FC236}">
                      <a16:creationId xmlns:a16="http://schemas.microsoft.com/office/drawing/2014/main" id="{48B06B8B-C42A-4FA6-BE8C-DB5DD32C1D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16" name="Group 2268">
                  <a:extLst>
                    <a:ext uri="{FF2B5EF4-FFF2-40B4-BE49-F238E27FC236}">
                      <a16:creationId xmlns:a16="http://schemas.microsoft.com/office/drawing/2014/main" id="{B4912322-053E-45BF-85CF-45013BEA25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17" name="Rectangle 2269">
                    <a:extLst>
                      <a:ext uri="{FF2B5EF4-FFF2-40B4-BE49-F238E27FC236}">
                        <a16:creationId xmlns:a16="http://schemas.microsoft.com/office/drawing/2014/main" id="{6ED86BEF-F2A9-4E31-8964-CB28CED5D3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18" name="Rectangle 2270">
                    <a:extLst>
                      <a:ext uri="{FF2B5EF4-FFF2-40B4-BE49-F238E27FC236}">
                        <a16:creationId xmlns:a16="http://schemas.microsoft.com/office/drawing/2014/main" id="{CC81D298-9663-4888-908F-6922F9390D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19" name="Group 2271">
                  <a:extLst>
                    <a:ext uri="{FF2B5EF4-FFF2-40B4-BE49-F238E27FC236}">
                      <a16:creationId xmlns:a16="http://schemas.microsoft.com/office/drawing/2014/main" id="{26601DF5-C3A1-45E8-93A1-8C2FEEE08A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20" name="Oval 2272">
                    <a:extLst>
                      <a:ext uri="{FF2B5EF4-FFF2-40B4-BE49-F238E27FC236}">
                        <a16:creationId xmlns:a16="http://schemas.microsoft.com/office/drawing/2014/main" id="{9A8AC8B2-EE2E-422C-BBB8-74F41CD9B3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21" name="AutoShape 2273">
                    <a:extLst>
                      <a:ext uri="{FF2B5EF4-FFF2-40B4-BE49-F238E27FC236}">
                        <a16:creationId xmlns:a16="http://schemas.microsoft.com/office/drawing/2014/main" id="{F451D610-4835-4AE9-AD31-0D73526586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22" name="Group 2274">
                  <a:extLst>
                    <a:ext uri="{FF2B5EF4-FFF2-40B4-BE49-F238E27FC236}">
                      <a16:creationId xmlns:a16="http://schemas.microsoft.com/office/drawing/2014/main" id="{BEF6C259-B161-410D-AF3C-7D187EEB00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23" name="Oval 2275">
                    <a:extLst>
                      <a:ext uri="{FF2B5EF4-FFF2-40B4-BE49-F238E27FC236}">
                        <a16:creationId xmlns:a16="http://schemas.microsoft.com/office/drawing/2014/main" id="{7EA99715-DB21-4027-BD33-9D119CB0E0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24" name="AutoShape 2276">
                    <a:extLst>
                      <a:ext uri="{FF2B5EF4-FFF2-40B4-BE49-F238E27FC236}">
                        <a16:creationId xmlns:a16="http://schemas.microsoft.com/office/drawing/2014/main" id="{7FF7E02E-7FAB-4A50-8E26-C0BAAFC599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25" name="Group 2277">
                <a:extLst>
                  <a:ext uri="{FF2B5EF4-FFF2-40B4-BE49-F238E27FC236}">
                    <a16:creationId xmlns:a16="http://schemas.microsoft.com/office/drawing/2014/main" id="{4D5A1333-FD97-4119-AA66-162A8B850C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9" y="3475"/>
                <a:ext cx="85" cy="408"/>
                <a:chOff x="1066" y="1661"/>
                <a:chExt cx="453" cy="2177"/>
              </a:xfrm>
            </p:grpSpPr>
            <p:sp>
              <p:nvSpPr>
                <p:cNvPr id="29926" name="AutoShape 2278">
                  <a:extLst>
                    <a:ext uri="{FF2B5EF4-FFF2-40B4-BE49-F238E27FC236}">
                      <a16:creationId xmlns:a16="http://schemas.microsoft.com/office/drawing/2014/main" id="{2F23F32D-0A52-40DF-B5B3-6F0979CB7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27" name="Freeform 2279">
                  <a:extLst>
                    <a:ext uri="{FF2B5EF4-FFF2-40B4-BE49-F238E27FC236}">
                      <a16:creationId xmlns:a16="http://schemas.microsoft.com/office/drawing/2014/main" id="{8717CD65-226B-46B9-B915-DD8A620E5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28" name="Group 2280">
                  <a:extLst>
                    <a:ext uri="{FF2B5EF4-FFF2-40B4-BE49-F238E27FC236}">
                      <a16:creationId xmlns:a16="http://schemas.microsoft.com/office/drawing/2014/main" id="{133E90B8-F93E-4914-9FCF-57844878F3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29" name="Rectangle 2281">
                    <a:extLst>
                      <a:ext uri="{FF2B5EF4-FFF2-40B4-BE49-F238E27FC236}">
                        <a16:creationId xmlns:a16="http://schemas.microsoft.com/office/drawing/2014/main" id="{393235EA-8EB1-468C-8072-59B536871C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30" name="Rectangle 2282">
                    <a:extLst>
                      <a:ext uri="{FF2B5EF4-FFF2-40B4-BE49-F238E27FC236}">
                        <a16:creationId xmlns:a16="http://schemas.microsoft.com/office/drawing/2014/main" id="{CCE5CC8C-95F2-4854-A729-6752015ADF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31" name="Group 2283">
                  <a:extLst>
                    <a:ext uri="{FF2B5EF4-FFF2-40B4-BE49-F238E27FC236}">
                      <a16:creationId xmlns:a16="http://schemas.microsoft.com/office/drawing/2014/main" id="{734449A1-EDBD-4506-9727-6CF2536A57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32" name="Oval 2284">
                    <a:extLst>
                      <a:ext uri="{FF2B5EF4-FFF2-40B4-BE49-F238E27FC236}">
                        <a16:creationId xmlns:a16="http://schemas.microsoft.com/office/drawing/2014/main" id="{85DE5871-55AE-426C-989B-FA3C53B57F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33" name="AutoShape 2285">
                    <a:extLst>
                      <a:ext uri="{FF2B5EF4-FFF2-40B4-BE49-F238E27FC236}">
                        <a16:creationId xmlns:a16="http://schemas.microsoft.com/office/drawing/2014/main" id="{71BAF46A-4B11-4B05-BFD2-EFA080F137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34" name="Group 2286">
                  <a:extLst>
                    <a:ext uri="{FF2B5EF4-FFF2-40B4-BE49-F238E27FC236}">
                      <a16:creationId xmlns:a16="http://schemas.microsoft.com/office/drawing/2014/main" id="{EC0A1365-6C00-46AE-B470-8CB658CB6E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35" name="Oval 2287">
                    <a:extLst>
                      <a:ext uri="{FF2B5EF4-FFF2-40B4-BE49-F238E27FC236}">
                        <a16:creationId xmlns:a16="http://schemas.microsoft.com/office/drawing/2014/main" id="{AB11F68A-8E56-416E-9E09-7D59581379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36" name="AutoShape 2288">
                    <a:extLst>
                      <a:ext uri="{FF2B5EF4-FFF2-40B4-BE49-F238E27FC236}">
                        <a16:creationId xmlns:a16="http://schemas.microsoft.com/office/drawing/2014/main" id="{4B4F645E-2BDA-41B3-BE92-609B031A79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37" name="Group 2289">
                <a:extLst>
                  <a:ext uri="{FF2B5EF4-FFF2-40B4-BE49-F238E27FC236}">
                    <a16:creationId xmlns:a16="http://schemas.microsoft.com/office/drawing/2014/main" id="{294123B4-6CCC-485D-9462-991D6B0FF9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61" y="3475"/>
                <a:ext cx="85" cy="408"/>
                <a:chOff x="1066" y="1661"/>
                <a:chExt cx="453" cy="2177"/>
              </a:xfrm>
            </p:grpSpPr>
            <p:sp>
              <p:nvSpPr>
                <p:cNvPr id="29938" name="AutoShape 2290">
                  <a:extLst>
                    <a:ext uri="{FF2B5EF4-FFF2-40B4-BE49-F238E27FC236}">
                      <a16:creationId xmlns:a16="http://schemas.microsoft.com/office/drawing/2014/main" id="{E0F45355-36C8-4321-A37C-07BD13312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39" name="Freeform 2291">
                  <a:extLst>
                    <a:ext uri="{FF2B5EF4-FFF2-40B4-BE49-F238E27FC236}">
                      <a16:creationId xmlns:a16="http://schemas.microsoft.com/office/drawing/2014/main" id="{9490661A-51C0-4D63-ABC4-9E08B19D15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40" name="Group 2292">
                  <a:extLst>
                    <a:ext uri="{FF2B5EF4-FFF2-40B4-BE49-F238E27FC236}">
                      <a16:creationId xmlns:a16="http://schemas.microsoft.com/office/drawing/2014/main" id="{8BC4F252-1313-4726-A56C-5CDF05D9C8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41" name="Rectangle 2293">
                    <a:extLst>
                      <a:ext uri="{FF2B5EF4-FFF2-40B4-BE49-F238E27FC236}">
                        <a16:creationId xmlns:a16="http://schemas.microsoft.com/office/drawing/2014/main" id="{5B3D7DAA-9D1F-4D4E-9335-421378EDD4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42" name="Rectangle 2294">
                    <a:extLst>
                      <a:ext uri="{FF2B5EF4-FFF2-40B4-BE49-F238E27FC236}">
                        <a16:creationId xmlns:a16="http://schemas.microsoft.com/office/drawing/2014/main" id="{3BEE89A3-C382-4611-815D-CCC4A2F48D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43" name="Group 2295">
                  <a:extLst>
                    <a:ext uri="{FF2B5EF4-FFF2-40B4-BE49-F238E27FC236}">
                      <a16:creationId xmlns:a16="http://schemas.microsoft.com/office/drawing/2014/main" id="{25C6C2B4-6588-4454-BF5F-6E3F296E45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44" name="Oval 2296">
                    <a:extLst>
                      <a:ext uri="{FF2B5EF4-FFF2-40B4-BE49-F238E27FC236}">
                        <a16:creationId xmlns:a16="http://schemas.microsoft.com/office/drawing/2014/main" id="{F6CA1B46-C32A-4722-8F6B-A6F5D86BC0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45" name="AutoShape 2297">
                    <a:extLst>
                      <a:ext uri="{FF2B5EF4-FFF2-40B4-BE49-F238E27FC236}">
                        <a16:creationId xmlns:a16="http://schemas.microsoft.com/office/drawing/2014/main" id="{CAF243B5-F91F-4B2F-8C40-6007659392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46" name="Group 2298">
                  <a:extLst>
                    <a:ext uri="{FF2B5EF4-FFF2-40B4-BE49-F238E27FC236}">
                      <a16:creationId xmlns:a16="http://schemas.microsoft.com/office/drawing/2014/main" id="{D24F24B2-7D64-4E02-930A-A8437C4B94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47" name="Oval 2299">
                    <a:extLst>
                      <a:ext uri="{FF2B5EF4-FFF2-40B4-BE49-F238E27FC236}">
                        <a16:creationId xmlns:a16="http://schemas.microsoft.com/office/drawing/2014/main" id="{3FD1A33D-4A33-4F56-8528-CE2FEAE1EA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48" name="AutoShape 2300">
                    <a:extLst>
                      <a:ext uri="{FF2B5EF4-FFF2-40B4-BE49-F238E27FC236}">
                        <a16:creationId xmlns:a16="http://schemas.microsoft.com/office/drawing/2014/main" id="{AAD3F0A1-0C07-4853-9485-7EE9BDE6B9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49" name="Group 2301">
                <a:extLst>
                  <a:ext uri="{FF2B5EF4-FFF2-40B4-BE49-F238E27FC236}">
                    <a16:creationId xmlns:a16="http://schemas.microsoft.com/office/drawing/2014/main" id="{BD834279-DA71-44C2-9436-62EABB1C77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2" y="3475"/>
                <a:ext cx="85" cy="408"/>
                <a:chOff x="1066" y="1661"/>
                <a:chExt cx="453" cy="2177"/>
              </a:xfrm>
            </p:grpSpPr>
            <p:sp>
              <p:nvSpPr>
                <p:cNvPr id="29950" name="AutoShape 2302">
                  <a:extLst>
                    <a:ext uri="{FF2B5EF4-FFF2-40B4-BE49-F238E27FC236}">
                      <a16:creationId xmlns:a16="http://schemas.microsoft.com/office/drawing/2014/main" id="{353F437C-429D-48E3-807F-028067FFBE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51" name="Freeform 2303">
                  <a:extLst>
                    <a:ext uri="{FF2B5EF4-FFF2-40B4-BE49-F238E27FC236}">
                      <a16:creationId xmlns:a16="http://schemas.microsoft.com/office/drawing/2014/main" id="{51F6063D-675B-413D-A133-C7AA4FBAA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52" name="Group 2304">
                  <a:extLst>
                    <a:ext uri="{FF2B5EF4-FFF2-40B4-BE49-F238E27FC236}">
                      <a16:creationId xmlns:a16="http://schemas.microsoft.com/office/drawing/2014/main" id="{D72D8CD2-4D48-4926-B766-47B343CE8B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53" name="Rectangle 2305">
                    <a:extLst>
                      <a:ext uri="{FF2B5EF4-FFF2-40B4-BE49-F238E27FC236}">
                        <a16:creationId xmlns:a16="http://schemas.microsoft.com/office/drawing/2014/main" id="{C228D232-D1A5-4F7D-B15B-FADFB4A3CD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54" name="Rectangle 2306">
                    <a:extLst>
                      <a:ext uri="{FF2B5EF4-FFF2-40B4-BE49-F238E27FC236}">
                        <a16:creationId xmlns:a16="http://schemas.microsoft.com/office/drawing/2014/main" id="{789595E7-5137-4533-AB00-C4598F5B70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55" name="Group 2307">
                  <a:extLst>
                    <a:ext uri="{FF2B5EF4-FFF2-40B4-BE49-F238E27FC236}">
                      <a16:creationId xmlns:a16="http://schemas.microsoft.com/office/drawing/2014/main" id="{F43E2358-F75D-4780-8329-4590D72D15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56" name="Oval 2308">
                    <a:extLst>
                      <a:ext uri="{FF2B5EF4-FFF2-40B4-BE49-F238E27FC236}">
                        <a16:creationId xmlns:a16="http://schemas.microsoft.com/office/drawing/2014/main" id="{94937A80-3CDD-4998-BCA7-1A9339CAA9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57" name="AutoShape 2309">
                    <a:extLst>
                      <a:ext uri="{FF2B5EF4-FFF2-40B4-BE49-F238E27FC236}">
                        <a16:creationId xmlns:a16="http://schemas.microsoft.com/office/drawing/2014/main" id="{4B72881A-A56B-43BF-A45E-A3C40634B3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58" name="Group 2310">
                  <a:extLst>
                    <a:ext uri="{FF2B5EF4-FFF2-40B4-BE49-F238E27FC236}">
                      <a16:creationId xmlns:a16="http://schemas.microsoft.com/office/drawing/2014/main" id="{302D7275-E512-4EEE-AFCF-0028D723D2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59" name="Oval 2311">
                    <a:extLst>
                      <a:ext uri="{FF2B5EF4-FFF2-40B4-BE49-F238E27FC236}">
                        <a16:creationId xmlns:a16="http://schemas.microsoft.com/office/drawing/2014/main" id="{099533B3-52A0-4D6C-A647-F562C4A930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60" name="AutoShape 2312">
                    <a:extLst>
                      <a:ext uri="{FF2B5EF4-FFF2-40B4-BE49-F238E27FC236}">
                        <a16:creationId xmlns:a16="http://schemas.microsoft.com/office/drawing/2014/main" id="{4FB5D077-AA2B-454A-A260-06006BCA45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61" name="Group 2313">
                <a:extLst>
                  <a:ext uri="{FF2B5EF4-FFF2-40B4-BE49-F238E27FC236}">
                    <a16:creationId xmlns:a16="http://schemas.microsoft.com/office/drawing/2014/main" id="{F81A7397-0636-4449-B12E-AA8A4659B5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2" y="3475"/>
                <a:ext cx="85" cy="408"/>
                <a:chOff x="1066" y="1661"/>
                <a:chExt cx="453" cy="2177"/>
              </a:xfrm>
            </p:grpSpPr>
            <p:sp>
              <p:nvSpPr>
                <p:cNvPr id="29962" name="AutoShape 2314">
                  <a:extLst>
                    <a:ext uri="{FF2B5EF4-FFF2-40B4-BE49-F238E27FC236}">
                      <a16:creationId xmlns:a16="http://schemas.microsoft.com/office/drawing/2014/main" id="{57228BFA-0B6D-443F-94FA-34D101FEB8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63" name="Freeform 2315">
                  <a:extLst>
                    <a:ext uri="{FF2B5EF4-FFF2-40B4-BE49-F238E27FC236}">
                      <a16:creationId xmlns:a16="http://schemas.microsoft.com/office/drawing/2014/main" id="{1A7CCE41-A291-43E1-9B92-B22096EB7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64" name="Group 2316">
                  <a:extLst>
                    <a:ext uri="{FF2B5EF4-FFF2-40B4-BE49-F238E27FC236}">
                      <a16:creationId xmlns:a16="http://schemas.microsoft.com/office/drawing/2014/main" id="{CF7AE7FB-F2C3-475E-96F1-0146282989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65" name="Rectangle 2317">
                    <a:extLst>
                      <a:ext uri="{FF2B5EF4-FFF2-40B4-BE49-F238E27FC236}">
                        <a16:creationId xmlns:a16="http://schemas.microsoft.com/office/drawing/2014/main" id="{B6A8043E-6230-428D-8EC6-55F0516157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66" name="Rectangle 2318">
                    <a:extLst>
                      <a:ext uri="{FF2B5EF4-FFF2-40B4-BE49-F238E27FC236}">
                        <a16:creationId xmlns:a16="http://schemas.microsoft.com/office/drawing/2014/main" id="{553B5E1B-71D3-4A9C-B5AE-2DCDDEA2E6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67" name="Group 2319">
                  <a:extLst>
                    <a:ext uri="{FF2B5EF4-FFF2-40B4-BE49-F238E27FC236}">
                      <a16:creationId xmlns:a16="http://schemas.microsoft.com/office/drawing/2014/main" id="{9D590A7A-FBFA-4683-A8A6-5AC8C11B0D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68" name="Oval 2320">
                    <a:extLst>
                      <a:ext uri="{FF2B5EF4-FFF2-40B4-BE49-F238E27FC236}">
                        <a16:creationId xmlns:a16="http://schemas.microsoft.com/office/drawing/2014/main" id="{CECB7455-6C8A-4704-8A62-74CC2E4CB2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69" name="AutoShape 2321">
                    <a:extLst>
                      <a:ext uri="{FF2B5EF4-FFF2-40B4-BE49-F238E27FC236}">
                        <a16:creationId xmlns:a16="http://schemas.microsoft.com/office/drawing/2014/main" id="{420C229B-86D5-4FFF-99C5-EB84831FA4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70" name="Group 2322">
                  <a:extLst>
                    <a:ext uri="{FF2B5EF4-FFF2-40B4-BE49-F238E27FC236}">
                      <a16:creationId xmlns:a16="http://schemas.microsoft.com/office/drawing/2014/main" id="{8B37CC7F-3E95-4DE5-A7D1-BBA4347630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71" name="Oval 2323">
                    <a:extLst>
                      <a:ext uri="{FF2B5EF4-FFF2-40B4-BE49-F238E27FC236}">
                        <a16:creationId xmlns:a16="http://schemas.microsoft.com/office/drawing/2014/main" id="{C0D90A11-1A81-452A-8C55-03CAF2FB8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72" name="AutoShape 2324">
                    <a:extLst>
                      <a:ext uri="{FF2B5EF4-FFF2-40B4-BE49-F238E27FC236}">
                        <a16:creationId xmlns:a16="http://schemas.microsoft.com/office/drawing/2014/main" id="{F128F1A4-07D3-4E23-B4BD-5A368BD92D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73" name="Group 2325">
                <a:extLst>
                  <a:ext uri="{FF2B5EF4-FFF2-40B4-BE49-F238E27FC236}">
                    <a16:creationId xmlns:a16="http://schemas.microsoft.com/office/drawing/2014/main" id="{E085A90F-928C-4407-89CF-3E08C42367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3" y="3475"/>
                <a:ext cx="85" cy="408"/>
                <a:chOff x="1066" y="1661"/>
                <a:chExt cx="453" cy="2177"/>
              </a:xfrm>
            </p:grpSpPr>
            <p:sp>
              <p:nvSpPr>
                <p:cNvPr id="29974" name="AutoShape 2326">
                  <a:extLst>
                    <a:ext uri="{FF2B5EF4-FFF2-40B4-BE49-F238E27FC236}">
                      <a16:creationId xmlns:a16="http://schemas.microsoft.com/office/drawing/2014/main" id="{9C1DC6CC-38A5-4361-9242-33803A01A8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75" name="Freeform 2327">
                  <a:extLst>
                    <a:ext uri="{FF2B5EF4-FFF2-40B4-BE49-F238E27FC236}">
                      <a16:creationId xmlns:a16="http://schemas.microsoft.com/office/drawing/2014/main" id="{0ED64A3A-228D-4222-9A77-43CEF1879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76" name="Group 2328">
                  <a:extLst>
                    <a:ext uri="{FF2B5EF4-FFF2-40B4-BE49-F238E27FC236}">
                      <a16:creationId xmlns:a16="http://schemas.microsoft.com/office/drawing/2014/main" id="{E76FD76C-DAE4-4196-8A87-4236E963BF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77" name="Rectangle 2329">
                    <a:extLst>
                      <a:ext uri="{FF2B5EF4-FFF2-40B4-BE49-F238E27FC236}">
                        <a16:creationId xmlns:a16="http://schemas.microsoft.com/office/drawing/2014/main" id="{BE62064D-BDBD-4F7A-B64B-388EEA20FC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78" name="Rectangle 2330">
                    <a:extLst>
                      <a:ext uri="{FF2B5EF4-FFF2-40B4-BE49-F238E27FC236}">
                        <a16:creationId xmlns:a16="http://schemas.microsoft.com/office/drawing/2014/main" id="{2C16E115-F4BE-4A3E-B2F4-6AC293B39A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79" name="Group 2331">
                  <a:extLst>
                    <a:ext uri="{FF2B5EF4-FFF2-40B4-BE49-F238E27FC236}">
                      <a16:creationId xmlns:a16="http://schemas.microsoft.com/office/drawing/2014/main" id="{70262795-60F3-4218-8C75-D566973E95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80" name="Oval 2332">
                    <a:extLst>
                      <a:ext uri="{FF2B5EF4-FFF2-40B4-BE49-F238E27FC236}">
                        <a16:creationId xmlns:a16="http://schemas.microsoft.com/office/drawing/2014/main" id="{27FEA34B-56EC-46A8-AEDC-73E8A917EB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81" name="AutoShape 2333">
                    <a:extLst>
                      <a:ext uri="{FF2B5EF4-FFF2-40B4-BE49-F238E27FC236}">
                        <a16:creationId xmlns:a16="http://schemas.microsoft.com/office/drawing/2014/main" id="{0BC30696-1BD1-4B52-B110-E26918870B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82" name="Group 2334">
                  <a:extLst>
                    <a:ext uri="{FF2B5EF4-FFF2-40B4-BE49-F238E27FC236}">
                      <a16:creationId xmlns:a16="http://schemas.microsoft.com/office/drawing/2014/main" id="{4FD35728-59B4-4E26-9433-CB0789E391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83" name="Oval 2335">
                    <a:extLst>
                      <a:ext uri="{FF2B5EF4-FFF2-40B4-BE49-F238E27FC236}">
                        <a16:creationId xmlns:a16="http://schemas.microsoft.com/office/drawing/2014/main" id="{80E367AA-23BD-4832-999D-CE5738CEC2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84" name="AutoShape 2336">
                    <a:extLst>
                      <a:ext uri="{FF2B5EF4-FFF2-40B4-BE49-F238E27FC236}">
                        <a16:creationId xmlns:a16="http://schemas.microsoft.com/office/drawing/2014/main" id="{B0A48545-2881-4E3E-9B78-93A1E7F3A3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85" name="Group 2337">
                <a:extLst>
                  <a:ext uri="{FF2B5EF4-FFF2-40B4-BE49-F238E27FC236}">
                    <a16:creationId xmlns:a16="http://schemas.microsoft.com/office/drawing/2014/main" id="{6E6E927A-5A49-453A-8753-8308B172FB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24" y="3475"/>
                <a:ext cx="85" cy="408"/>
                <a:chOff x="1066" y="1661"/>
                <a:chExt cx="453" cy="2177"/>
              </a:xfrm>
            </p:grpSpPr>
            <p:sp>
              <p:nvSpPr>
                <p:cNvPr id="29986" name="AutoShape 2338">
                  <a:extLst>
                    <a:ext uri="{FF2B5EF4-FFF2-40B4-BE49-F238E27FC236}">
                      <a16:creationId xmlns:a16="http://schemas.microsoft.com/office/drawing/2014/main" id="{B88B6AC9-72CF-4D79-8770-27BE32280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87" name="Freeform 2339">
                  <a:extLst>
                    <a:ext uri="{FF2B5EF4-FFF2-40B4-BE49-F238E27FC236}">
                      <a16:creationId xmlns:a16="http://schemas.microsoft.com/office/drawing/2014/main" id="{B5139EAE-DCED-4B3D-943B-21B7AC8A1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9988" name="Group 2340">
                  <a:extLst>
                    <a:ext uri="{FF2B5EF4-FFF2-40B4-BE49-F238E27FC236}">
                      <a16:creationId xmlns:a16="http://schemas.microsoft.com/office/drawing/2014/main" id="{0FE256EE-75BE-4F49-9A24-EE7CCF1B66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29989" name="Rectangle 2341">
                    <a:extLst>
                      <a:ext uri="{FF2B5EF4-FFF2-40B4-BE49-F238E27FC236}">
                        <a16:creationId xmlns:a16="http://schemas.microsoft.com/office/drawing/2014/main" id="{BDE079FC-2A80-41EE-98FF-BD1377CB61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90" name="Rectangle 2342">
                    <a:extLst>
                      <a:ext uri="{FF2B5EF4-FFF2-40B4-BE49-F238E27FC236}">
                        <a16:creationId xmlns:a16="http://schemas.microsoft.com/office/drawing/2014/main" id="{38A0506A-2EC5-47FA-970F-3471D70A23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91" name="Group 2343">
                  <a:extLst>
                    <a:ext uri="{FF2B5EF4-FFF2-40B4-BE49-F238E27FC236}">
                      <a16:creationId xmlns:a16="http://schemas.microsoft.com/office/drawing/2014/main" id="{D24CB3A3-1C42-4EB9-B5F7-1C30A8A3D1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29992" name="Oval 2344">
                    <a:extLst>
                      <a:ext uri="{FF2B5EF4-FFF2-40B4-BE49-F238E27FC236}">
                        <a16:creationId xmlns:a16="http://schemas.microsoft.com/office/drawing/2014/main" id="{DB444602-BF68-4650-B107-1F59D7FEE3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93" name="AutoShape 2345">
                    <a:extLst>
                      <a:ext uri="{FF2B5EF4-FFF2-40B4-BE49-F238E27FC236}">
                        <a16:creationId xmlns:a16="http://schemas.microsoft.com/office/drawing/2014/main" id="{6F568BA7-E1CD-4AD0-BAC5-94C7205DA6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994" name="Group 2346">
                  <a:extLst>
                    <a:ext uri="{FF2B5EF4-FFF2-40B4-BE49-F238E27FC236}">
                      <a16:creationId xmlns:a16="http://schemas.microsoft.com/office/drawing/2014/main" id="{A90187C5-660C-45D8-9F0D-00D028EECF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29995" name="Oval 2347">
                    <a:extLst>
                      <a:ext uri="{FF2B5EF4-FFF2-40B4-BE49-F238E27FC236}">
                        <a16:creationId xmlns:a16="http://schemas.microsoft.com/office/drawing/2014/main" id="{AFCA196C-012E-48EB-A5FC-F85CDA85D9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96" name="AutoShape 2348">
                    <a:extLst>
                      <a:ext uri="{FF2B5EF4-FFF2-40B4-BE49-F238E27FC236}">
                        <a16:creationId xmlns:a16="http://schemas.microsoft.com/office/drawing/2014/main" id="{BC6CCB70-E919-4F23-AD3C-74B211054B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997" name="Group 2349">
                <a:extLst>
                  <a:ext uri="{FF2B5EF4-FFF2-40B4-BE49-F238E27FC236}">
                    <a16:creationId xmlns:a16="http://schemas.microsoft.com/office/drawing/2014/main" id="{3B7AF1BF-383E-4814-AFE1-F37DA76C7E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5" y="3475"/>
                <a:ext cx="85" cy="408"/>
                <a:chOff x="1066" y="1661"/>
                <a:chExt cx="453" cy="2177"/>
              </a:xfrm>
            </p:grpSpPr>
            <p:sp>
              <p:nvSpPr>
                <p:cNvPr id="29998" name="AutoShape 2350">
                  <a:extLst>
                    <a:ext uri="{FF2B5EF4-FFF2-40B4-BE49-F238E27FC236}">
                      <a16:creationId xmlns:a16="http://schemas.microsoft.com/office/drawing/2014/main" id="{A4902AD4-637C-4327-A275-2282CFCB5B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99" name="Freeform 2351">
                  <a:extLst>
                    <a:ext uri="{FF2B5EF4-FFF2-40B4-BE49-F238E27FC236}">
                      <a16:creationId xmlns:a16="http://schemas.microsoft.com/office/drawing/2014/main" id="{3B358193-EA6F-4056-804E-0DB8322CD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000" name="Group 2352">
                  <a:extLst>
                    <a:ext uri="{FF2B5EF4-FFF2-40B4-BE49-F238E27FC236}">
                      <a16:creationId xmlns:a16="http://schemas.microsoft.com/office/drawing/2014/main" id="{EDD2E307-A896-4E82-9703-0EE5039DF7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30001" name="Rectangle 2353">
                    <a:extLst>
                      <a:ext uri="{FF2B5EF4-FFF2-40B4-BE49-F238E27FC236}">
                        <a16:creationId xmlns:a16="http://schemas.microsoft.com/office/drawing/2014/main" id="{0B804C40-8393-4C1F-9FF6-BA505B71B8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02" name="Rectangle 2354">
                    <a:extLst>
                      <a:ext uri="{FF2B5EF4-FFF2-40B4-BE49-F238E27FC236}">
                        <a16:creationId xmlns:a16="http://schemas.microsoft.com/office/drawing/2014/main" id="{472752C8-2B18-4D99-8724-5A645B6E37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03" name="Group 2355">
                  <a:extLst>
                    <a:ext uri="{FF2B5EF4-FFF2-40B4-BE49-F238E27FC236}">
                      <a16:creationId xmlns:a16="http://schemas.microsoft.com/office/drawing/2014/main" id="{752E561B-1CF0-41A3-817B-E11D2DFEFF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30004" name="Oval 2356">
                    <a:extLst>
                      <a:ext uri="{FF2B5EF4-FFF2-40B4-BE49-F238E27FC236}">
                        <a16:creationId xmlns:a16="http://schemas.microsoft.com/office/drawing/2014/main" id="{D95B2506-DB2E-4FC4-8AD2-C899E8405B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05" name="AutoShape 2357">
                    <a:extLst>
                      <a:ext uri="{FF2B5EF4-FFF2-40B4-BE49-F238E27FC236}">
                        <a16:creationId xmlns:a16="http://schemas.microsoft.com/office/drawing/2014/main" id="{63CFE17C-EED2-4492-8575-32AC9D6826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06" name="Group 2358">
                  <a:extLst>
                    <a:ext uri="{FF2B5EF4-FFF2-40B4-BE49-F238E27FC236}">
                      <a16:creationId xmlns:a16="http://schemas.microsoft.com/office/drawing/2014/main" id="{DD1A3399-8362-432A-BB47-27B65256A8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30007" name="Oval 2359">
                    <a:extLst>
                      <a:ext uri="{FF2B5EF4-FFF2-40B4-BE49-F238E27FC236}">
                        <a16:creationId xmlns:a16="http://schemas.microsoft.com/office/drawing/2014/main" id="{BAC65030-7B4A-4710-BD05-C7EFA925DE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08" name="AutoShape 2360">
                    <a:extLst>
                      <a:ext uri="{FF2B5EF4-FFF2-40B4-BE49-F238E27FC236}">
                        <a16:creationId xmlns:a16="http://schemas.microsoft.com/office/drawing/2014/main" id="{DAB9D633-63DC-49DD-8E76-BFFE66EFE9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009" name="Group 2361">
                <a:extLst>
                  <a:ext uri="{FF2B5EF4-FFF2-40B4-BE49-F238E27FC236}">
                    <a16:creationId xmlns:a16="http://schemas.microsoft.com/office/drawing/2014/main" id="{C1FF7DC2-A118-41F1-9EED-E16E085958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5" y="3475"/>
                <a:ext cx="85" cy="408"/>
                <a:chOff x="1066" y="1661"/>
                <a:chExt cx="453" cy="2177"/>
              </a:xfrm>
            </p:grpSpPr>
            <p:sp>
              <p:nvSpPr>
                <p:cNvPr id="30010" name="AutoShape 2362">
                  <a:extLst>
                    <a:ext uri="{FF2B5EF4-FFF2-40B4-BE49-F238E27FC236}">
                      <a16:creationId xmlns:a16="http://schemas.microsoft.com/office/drawing/2014/main" id="{B5C46C6A-B325-4FCD-90B1-81097C98C9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11" name="Freeform 2363">
                  <a:extLst>
                    <a:ext uri="{FF2B5EF4-FFF2-40B4-BE49-F238E27FC236}">
                      <a16:creationId xmlns:a16="http://schemas.microsoft.com/office/drawing/2014/main" id="{4018C910-959D-4153-8889-1DAE1BACE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012" name="Group 2364">
                  <a:extLst>
                    <a:ext uri="{FF2B5EF4-FFF2-40B4-BE49-F238E27FC236}">
                      <a16:creationId xmlns:a16="http://schemas.microsoft.com/office/drawing/2014/main" id="{BBE404F5-682B-4EA5-B905-53B4CD8F87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30013" name="Rectangle 2365">
                    <a:extLst>
                      <a:ext uri="{FF2B5EF4-FFF2-40B4-BE49-F238E27FC236}">
                        <a16:creationId xmlns:a16="http://schemas.microsoft.com/office/drawing/2014/main" id="{E94ED45C-D9E0-4F24-9BA0-99919A13D2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14" name="Rectangle 2366">
                    <a:extLst>
                      <a:ext uri="{FF2B5EF4-FFF2-40B4-BE49-F238E27FC236}">
                        <a16:creationId xmlns:a16="http://schemas.microsoft.com/office/drawing/2014/main" id="{91CA71A2-20E3-4CDB-B6A8-701E521AA3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15" name="Group 2367">
                  <a:extLst>
                    <a:ext uri="{FF2B5EF4-FFF2-40B4-BE49-F238E27FC236}">
                      <a16:creationId xmlns:a16="http://schemas.microsoft.com/office/drawing/2014/main" id="{36C9E941-566D-422B-82B8-E637BBD7DA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30016" name="Oval 2368">
                    <a:extLst>
                      <a:ext uri="{FF2B5EF4-FFF2-40B4-BE49-F238E27FC236}">
                        <a16:creationId xmlns:a16="http://schemas.microsoft.com/office/drawing/2014/main" id="{D6B1E6EA-765E-41CC-8DDB-A73D96C3C3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17" name="AutoShape 2369">
                    <a:extLst>
                      <a:ext uri="{FF2B5EF4-FFF2-40B4-BE49-F238E27FC236}">
                        <a16:creationId xmlns:a16="http://schemas.microsoft.com/office/drawing/2014/main" id="{CF1908BE-7129-447E-B15F-91F3EDD09D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18" name="Group 2370">
                  <a:extLst>
                    <a:ext uri="{FF2B5EF4-FFF2-40B4-BE49-F238E27FC236}">
                      <a16:creationId xmlns:a16="http://schemas.microsoft.com/office/drawing/2014/main" id="{FB0C715B-1057-44DB-A01B-05E5A43829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30019" name="Oval 2371">
                    <a:extLst>
                      <a:ext uri="{FF2B5EF4-FFF2-40B4-BE49-F238E27FC236}">
                        <a16:creationId xmlns:a16="http://schemas.microsoft.com/office/drawing/2014/main" id="{BA1B617B-F3CC-4F99-AC3E-16936169C9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20" name="AutoShape 2372">
                    <a:extLst>
                      <a:ext uri="{FF2B5EF4-FFF2-40B4-BE49-F238E27FC236}">
                        <a16:creationId xmlns:a16="http://schemas.microsoft.com/office/drawing/2014/main" id="{C7C68EDB-4BC4-4D88-BA59-01680A0885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021" name="Group 2373">
                <a:extLst>
                  <a:ext uri="{FF2B5EF4-FFF2-40B4-BE49-F238E27FC236}">
                    <a16:creationId xmlns:a16="http://schemas.microsoft.com/office/drawing/2014/main" id="{AD2568FE-AB11-4A07-A432-E59E2E2563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96" y="3475"/>
                <a:ext cx="85" cy="408"/>
                <a:chOff x="1066" y="1661"/>
                <a:chExt cx="453" cy="2177"/>
              </a:xfrm>
            </p:grpSpPr>
            <p:sp>
              <p:nvSpPr>
                <p:cNvPr id="30022" name="AutoShape 2374">
                  <a:extLst>
                    <a:ext uri="{FF2B5EF4-FFF2-40B4-BE49-F238E27FC236}">
                      <a16:creationId xmlns:a16="http://schemas.microsoft.com/office/drawing/2014/main" id="{1B58D5D7-9A78-4C87-B08C-F585630E5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" y="1661"/>
                  <a:ext cx="453" cy="217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23" name="Freeform 2375">
                  <a:extLst>
                    <a:ext uri="{FF2B5EF4-FFF2-40B4-BE49-F238E27FC236}">
                      <a16:creationId xmlns:a16="http://schemas.microsoft.com/office/drawing/2014/main" id="{F012E809-9B60-4555-99EE-BED317BB0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706"/>
                  <a:ext cx="363" cy="1906"/>
                </a:xfrm>
                <a:custGeom>
                  <a:avLst/>
                  <a:gdLst>
                    <a:gd name="T0" fmla="*/ 0 w 363"/>
                    <a:gd name="T1" fmla="*/ 0 h 1906"/>
                    <a:gd name="T2" fmla="*/ 283 w 363"/>
                    <a:gd name="T3" fmla="*/ 0 h 1906"/>
                    <a:gd name="T4" fmla="*/ 283 w 363"/>
                    <a:gd name="T5" fmla="*/ 227 h 1906"/>
                    <a:gd name="T6" fmla="*/ 363 w 363"/>
                    <a:gd name="T7" fmla="*/ 409 h 1906"/>
                    <a:gd name="T8" fmla="*/ 363 w 363"/>
                    <a:gd name="T9" fmla="*/ 1906 h 1906"/>
                    <a:gd name="T10" fmla="*/ 333 w 363"/>
                    <a:gd name="T11" fmla="*/ 1902 h 1906"/>
                    <a:gd name="T12" fmla="*/ 337 w 363"/>
                    <a:gd name="T13" fmla="*/ 418 h 1906"/>
                    <a:gd name="T14" fmla="*/ 281 w 363"/>
                    <a:gd name="T15" fmla="*/ 282 h 1906"/>
                    <a:gd name="T16" fmla="*/ 0 w 363"/>
                    <a:gd name="T17" fmla="*/ 273 h 1906"/>
                    <a:gd name="T18" fmla="*/ 0 w 363"/>
                    <a:gd name="T19" fmla="*/ 0 h 1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1906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227"/>
                      </a:lnTo>
                      <a:lnTo>
                        <a:pt x="363" y="409"/>
                      </a:lnTo>
                      <a:lnTo>
                        <a:pt x="363" y="1906"/>
                      </a:lnTo>
                      <a:lnTo>
                        <a:pt x="333" y="1902"/>
                      </a:lnTo>
                      <a:lnTo>
                        <a:pt x="337" y="418"/>
                      </a:lnTo>
                      <a:lnTo>
                        <a:pt x="281" y="282"/>
                      </a:lnTo>
                      <a:lnTo>
                        <a:pt x="0" y="2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15686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024" name="Group 2376">
                  <a:extLst>
                    <a:ext uri="{FF2B5EF4-FFF2-40B4-BE49-F238E27FC236}">
                      <a16:creationId xmlns:a16="http://schemas.microsoft.com/office/drawing/2014/main" id="{F26EFE66-3A18-4393-9D9A-9C6674C09F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56" y="2840"/>
                  <a:ext cx="137" cy="409"/>
                  <a:chOff x="1156" y="2886"/>
                  <a:chExt cx="137" cy="317"/>
                </a:xfrm>
              </p:grpSpPr>
              <p:sp>
                <p:nvSpPr>
                  <p:cNvPr id="30025" name="Rectangle 2377">
                    <a:extLst>
                      <a:ext uri="{FF2B5EF4-FFF2-40B4-BE49-F238E27FC236}">
                        <a16:creationId xmlns:a16="http://schemas.microsoft.com/office/drawing/2014/main" id="{CF6FC3DA-C716-464D-B6DF-E5AEA34AFC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26" name="Rectangle 2378">
                    <a:extLst>
                      <a:ext uri="{FF2B5EF4-FFF2-40B4-BE49-F238E27FC236}">
                        <a16:creationId xmlns:a16="http://schemas.microsoft.com/office/drawing/2014/main" id="{9E065E01-51B9-42F3-BC3C-A6811BCC8C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886"/>
                    <a:ext cx="46" cy="317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27" name="Group 2379">
                  <a:extLst>
                    <a:ext uri="{FF2B5EF4-FFF2-40B4-BE49-F238E27FC236}">
                      <a16:creationId xmlns:a16="http://schemas.microsoft.com/office/drawing/2014/main" id="{867E4C75-ACDE-445B-A04D-81354E9456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1" y="3203"/>
                  <a:ext cx="227" cy="273"/>
                  <a:chOff x="1111" y="3203"/>
                  <a:chExt cx="227" cy="273"/>
                </a:xfrm>
              </p:grpSpPr>
              <p:sp>
                <p:nvSpPr>
                  <p:cNvPr id="30028" name="Oval 2380">
                    <a:extLst>
                      <a:ext uri="{FF2B5EF4-FFF2-40B4-BE49-F238E27FC236}">
                        <a16:creationId xmlns:a16="http://schemas.microsoft.com/office/drawing/2014/main" id="{C738D56E-F5C0-4D1F-9E44-126D3A2AAD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29" name="AutoShape 2381">
                    <a:extLst>
                      <a:ext uri="{FF2B5EF4-FFF2-40B4-BE49-F238E27FC236}">
                        <a16:creationId xmlns:a16="http://schemas.microsoft.com/office/drawing/2014/main" id="{CF072C00-AFD9-4EC9-B6C4-1C2725A7A9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030" name="Group 2382">
                  <a:extLst>
                    <a:ext uri="{FF2B5EF4-FFF2-40B4-BE49-F238E27FC236}">
                      <a16:creationId xmlns:a16="http://schemas.microsoft.com/office/drawing/2014/main" id="{D344E7F9-AF7E-4865-8CCF-94C032E624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1111" y="2614"/>
                  <a:ext cx="227" cy="273"/>
                  <a:chOff x="1111" y="3203"/>
                  <a:chExt cx="227" cy="273"/>
                </a:xfrm>
              </p:grpSpPr>
              <p:sp>
                <p:nvSpPr>
                  <p:cNvPr id="30031" name="Oval 2383">
                    <a:extLst>
                      <a:ext uri="{FF2B5EF4-FFF2-40B4-BE49-F238E27FC236}">
                        <a16:creationId xmlns:a16="http://schemas.microsoft.com/office/drawing/2014/main" id="{90F41D8D-4E9D-4789-AF7C-585DFB8F49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203"/>
                    <a:ext cx="227" cy="22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32" name="AutoShape 2384">
                    <a:extLst>
                      <a:ext uri="{FF2B5EF4-FFF2-40B4-BE49-F238E27FC236}">
                        <a16:creationId xmlns:a16="http://schemas.microsoft.com/office/drawing/2014/main" id="{B212E268-634A-4E9C-9943-CAC1B2F779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9" y="3294"/>
                    <a:ext cx="90" cy="18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0033" name="Rectangle 2385">
              <a:extLst>
                <a:ext uri="{FF2B5EF4-FFF2-40B4-BE49-F238E27FC236}">
                  <a16:creationId xmlns:a16="http://schemas.microsoft.com/office/drawing/2014/main" id="{8CC126D9-4C8F-41D5-8C21-2EBCC5901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" y="1764"/>
              <a:ext cx="2177" cy="1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4" name="Oval 2386">
              <a:extLst>
                <a:ext uri="{FF2B5EF4-FFF2-40B4-BE49-F238E27FC236}">
                  <a16:creationId xmlns:a16="http://schemas.microsoft.com/office/drawing/2014/main" id="{1E1200AB-DB70-4CB3-8735-CC1861748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2" y="1549"/>
              <a:ext cx="46" cy="4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5" name="Oval 2387">
              <a:extLst>
                <a:ext uri="{FF2B5EF4-FFF2-40B4-BE49-F238E27FC236}">
                  <a16:creationId xmlns:a16="http://schemas.microsoft.com/office/drawing/2014/main" id="{90500714-141B-4247-8451-942502B50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9" y="1549"/>
              <a:ext cx="46" cy="4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036" name="Group 2388">
            <a:extLst>
              <a:ext uri="{FF2B5EF4-FFF2-40B4-BE49-F238E27FC236}">
                <a16:creationId xmlns:a16="http://schemas.microsoft.com/office/drawing/2014/main" id="{49CA11CE-2EFA-4EAC-BEA9-3F0EB96C7BD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445125"/>
            <a:ext cx="1584325" cy="214313"/>
            <a:chOff x="1066" y="2659"/>
            <a:chExt cx="2676" cy="363"/>
          </a:xfrm>
        </p:grpSpPr>
        <p:sp>
          <p:nvSpPr>
            <p:cNvPr id="30037" name="AutoShape 2389">
              <a:extLst>
                <a:ext uri="{FF2B5EF4-FFF2-40B4-BE49-F238E27FC236}">
                  <a16:creationId xmlns:a16="http://schemas.microsoft.com/office/drawing/2014/main" id="{B5F41ED7-91CE-4CF4-884E-CE7E663E2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659"/>
              <a:ext cx="2676" cy="363"/>
            </a:xfrm>
            <a:prstGeom prst="roundRect">
              <a:avLst>
                <a:gd name="adj" fmla="val 6889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EAEAEA"/>
                </a:gs>
                <a:gs pos="100000">
                  <a:srgbClr val="96969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8" name="Rectangle 2390">
              <a:extLst>
                <a:ext uri="{FF2B5EF4-FFF2-40B4-BE49-F238E27FC236}">
                  <a16:creationId xmlns:a16="http://schemas.microsoft.com/office/drawing/2014/main" id="{CBE480BD-05DD-4E92-9D13-B74C79A6B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659"/>
              <a:ext cx="2495" cy="363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shade val="46275"/>
                    <a:invGamma/>
                  </a:srgbClr>
                </a:gs>
                <a:gs pos="5000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9" name="Rectangle 2391">
              <a:extLst>
                <a:ext uri="{FF2B5EF4-FFF2-40B4-BE49-F238E27FC236}">
                  <a16:creationId xmlns:a16="http://schemas.microsoft.com/office/drawing/2014/main" id="{E4CE5807-5A85-40AF-B98B-BB810FBA3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931"/>
              <a:ext cx="2495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0" name="Rectangle 2392">
              <a:extLst>
                <a:ext uri="{FF2B5EF4-FFF2-40B4-BE49-F238E27FC236}">
                  <a16:creationId xmlns:a16="http://schemas.microsoft.com/office/drawing/2014/main" id="{614BA859-4867-45BD-8D0C-0481E9017F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6" y="2659"/>
              <a:ext cx="2495" cy="91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  <a:alpha val="0"/>
                  </a:srgbClr>
                </a:gs>
                <a:gs pos="100000">
                  <a:srgbClr val="EAEAEA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041" name="Group 2393">
              <a:extLst>
                <a:ext uri="{FF2B5EF4-FFF2-40B4-BE49-F238E27FC236}">
                  <a16:creationId xmlns:a16="http://schemas.microsoft.com/office/drawing/2014/main" id="{66322FE0-2FF7-4B2E-8789-C34AA8B8E4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2704"/>
              <a:ext cx="2404" cy="272"/>
              <a:chOff x="1202" y="2704"/>
              <a:chExt cx="2404" cy="190"/>
            </a:xfrm>
          </p:grpSpPr>
          <p:grpSp>
            <p:nvGrpSpPr>
              <p:cNvPr id="30042" name="Group 2394">
                <a:extLst>
                  <a:ext uri="{FF2B5EF4-FFF2-40B4-BE49-F238E27FC236}">
                    <a16:creationId xmlns:a16="http://schemas.microsoft.com/office/drawing/2014/main" id="{0FBEB20E-078D-4DBD-894B-99CA5374DE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04"/>
                <a:ext cx="2404" cy="26"/>
                <a:chOff x="1247" y="1071"/>
                <a:chExt cx="3266" cy="46"/>
              </a:xfrm>
            </p:grpSpPr>
            <p:sp>
              <p:nvSpPr>
                <p:cNvPr id="30043" name="Rectangle 2395">
                  <a:extLst>
                    <a:ext uri="{FF2B5EF4-FFF2-40B4-BE49-F238E27FC236}">
                      <a16:creationId xmlns:a16="http://schemas.microsoft.com/office/drawing/2014/main" id="{9850927C-B356-4CE5-AB5E-43BCF82457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4" name="Rectangle 2396">
                  <a:extLst>
                    <a:ext uri="{FF2B5EF4-FFF2-40B4-BE49-F238E27FC236}">
                      <a16:creationId xmlns:a16="http://schemas.microsoft.com/office/drawing/2014/main" id="{A074DE5F-EC54-409F-A3D9-A6A11A47E7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5" name="Rectangle 2397">
                  <a:extLst>
                    <a:ext uri="{FF2B5EF4-FFF2-40B4-BE49-F238E27FC236}">
                      <a16:creationId xmlns:a16="http://schemas.microsoft.com/office/drawing/2014/main" id="{9976D3C0-0035-4B0B-AC41-BD4D681FC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6" name="Rectangle 2398">
                  <a:extLst>
                    <a:ext uri="{FF2B5EF4-FFF2-40B4-BE49-F238E27FC236}">
                      <a16:creationId xmlns:a16="http://schemas.microsoft.com/office/drawing/2014/main" id="{C319D0DC-9895-4A02-B623-C9B76BDDD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7" name="Rectangle 2399">
                  <a:extLst>
                    <a:ext uri="{FF2B5EF4-FFF2-40B4-BE49-F238E27FC236}">
                      <a16:creationId xmlns:a16="http://schemas.microsoft.com/office/drawing/2014/main" id="{456E561A-6418-4FF8-819F-90E1CA73A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8" name="Rectangle 2400">
                  <a:extLst>
                    <a:ext uri="{FF2B5EF4-FFF2-40B4-BE49-F238E27FC236}">
                      <a16:creationId xmlns:a16="http://schemas.microsoft.com/office/drawing/2014/main" id="{2119BC44-BE77-4AFF-8526-C69C910D4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49" name="Rectangle 2401">
                  <a:extLst>
                    <a:ext uri="{FF2B5EF4-FFF2-40B4-BE49-F238E27FC236}">
                      <a16:creationId xmlns:a16="http://schemas.microsoft.com/office/drawing/2014/main" id="{4CA6780E-9F20-4A8C-9A22-64B12EF797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0" name="Rectangle 2402">
                  <a:extLst>
                    <a:ext uri="{FF2B5EF4-FFF2-40B4-BE49-F238E27FC236}">
                      <a16:creationId xmlns:a16="http://schemas.microsoft.com/office/drawing/2014/main" id="{AD05E14A-2E23-40E1-B1CB-BBBA546D90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1" name="Rectangle 2403">
                  <a:extLst>
                    <a:ext uri="{FF2B5EF4-FFF2-40B4-BE49-F238E27FC236}">
                      <a16:creationId xmlns:a16="http://schemas.microsoft.com/office/drawing/2014/main" id="{7A32CF0E-AC70-4A39-89EF-878A289D8C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2" name="Rectangle 2404">
                  <a:extLst>
                    <a:ext uri="{FF2B5EF4-FFF2-40B4-BE49-F238E27FC236}">
                      <a16:creationId xmlns:a16="http://schemas.microsoft.com/office/drawing/2014/main" id="{F80A07E0-D6B3-4947-838F-22729E2753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3" name="Rectangle 2405">
                  <a:extLst>
                    <a:ext uri="{FF2B5EF4-FFF2-40B4-BE49-F238E27FC236}">
                      <a16:creationId xmlns:a16="http://schemas.microsoft.com/office/drawing/2014/main" id="{06B065FC-1B5C-495B-A8E4-30DAB7B0CC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4" name="Rectangle 2406">
                  <a:extLst>
                    <a:ext uri="{FF2B5EF4-FFF2-40B4-BE49-F238E27FC236}">
                      <a16:creationId xmlns:a16="http://schemas.microsoft.com/office/drawing/2014/main" id="{158D2331-FDA6-4924-B5FD-6E068B376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5" name="Rectangle 2407">
                  <a:extLst>
                    <a:ext uri="{FF2B5EF4-FFF2-40B4-BE49-F238E27FC236}">
                      <a16:creationId xmlns:a16="http://schemas.microsoft.com/office/drawing/2014/main" id="{E0FFDE26-5378-42FB-8D72-BE5F795BE6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6" name="Rectangle 2408">
                  <a:extLst>
                    <a:ext uri="{FF2B5EF4-FFF2-40B4-BE49-F238E27FC236}">
                      <a16:creationId xmlns:a16="http://schemas.microsoft.com/office/drawing/2014/main" id="{4919C477-68F1-43A1-958F-897E59F4B0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7" name="Rectangle 2409">
                  <a:extLst>
                    <a:ext uri="{FF2B5EF4-FFF2-40B4-BE49-F238E27FC236}">
                      <a16:creationId xmlns:a16="http://schemas.microsoft.com/office/drawing/2014/main" id="{747CF81E-A567-4FA4-B75E-4E46CCE2F7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8" name="Rectangle 2410">
                  <a:extLst>
                    <a:ext uri="{FF2B5EF4-FFF2-40B4-BE49-F238E27FC236}">
                      <a16:creationId xmlns:a16="http://schemas.microsoft.com/office/drawing/2014/main" id="{AE263755-A50E-4472-8409-49DA581A52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59" name="Rectangle 2411">
                  <a:extLst>
                    <a:ext uri="{FF2B5EF4-FFF2-40B4-BE49-F238E27FC236}">
                      <a16:creationId xmlns:a16="http://schemas.microsoft.com/office/drawing/2014/main" id="{3934384F-9D90-4F8C-B942-DDCE9C3F14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0" name="Rectangle 2412">
                  <a:extLst>
                    <a:ext uri="{FF2B5EF4-FFF2-40B4-BE49-F238E27FC236}">
                      <a16:creationId xmlns:a16="http://schemas.microsoft.com/office/drawing/2014/main" id="{1D040732-7593-435E-901C-752B26F4C8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1" name="Rectangle 2413">
                  <a:extLst>
                    <a:ext uri="{FF2B5EF4-FFF2-40B4-BE49-F238E27FC236}">
                      <a16:creationId xmlns:a16="http://schemas.microsoft.com/office/drawing/2014/main" id="{BEFB222F-9670-48E9-A950-4A2D7AFA3C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2" name="Rectangle 2414">
                  <a:extLst>
                    <a:ext uri="{FF2B5EF4-FFF2-40B4-BE49-F238E27FC236}">
                      <a16:creationId xmlns:a16="http://schemas.microsoft.com/office/drawing/2014/main" id="{76BCC35F-D2B3-47EC-9017-29CD5AF470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3" name="Rectangle 2415">
                  <a:extLst>
                    <a:ext uri="{FF2B5EF4-FFF2-40B4-BE49-F238E27FC236}">
                      <a16:creationId xmlns:a16="http://schemas.microsoft.com/office/drawing/2014/main" id="{82AE0CF0-2EFB-46E6-B613-1E6410779C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4" name="Rectangle 2416">
                  <a:extLst>
                    <a:ext uri="{FF2B5EF4-FFF2-40B4-BE49-F238E27FC236}">
                      <a16:creationId xmlns:a16="http://schemas.microsoft.com/office/drawing/2014/main" id="{7616C34D-DD02-439E-862C-BB409D64A8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5" name="Rectangle 2417">
                  <a:extLst>
                    <a:ext uri="{FF2B5EF4-FFF2-40B4-BE49-F238E27FC236}">
                      <a16:creationId xmlns:a16="http://schemas.microsoft.com/office/drawing/2014/main" id="{1676C56C-4FC5-4EEB-878E-866B782AC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6" name="Rectangle 2418">
                  <a:extLst>
                    <a:ext uri="{FF2B5EF4-FFF2-40B4-BE49-F238E27FC236}">
                      <a16:creationId xmlns:a16="http://schemas.microsoft.com/office/drawing/2014/main" id="{C738B7D2-D6E2-4312-B086-E7A9F2FA5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7" name="Rectangle 2419">
                  <a:extLst>
                    <a:ext uri="{FF2B5EF4-FFF2-40B4-BE49-F238E27FC236}">
                      <a16:creationId xmlns:a16="http://schemas.microsoft.com/office/drawing/2014/main" id="{58EEFF3F-475B-4BB7-8733-CB0EA1AA0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68" name="Rectangle 2420">
                  <a:extLst>
                    <a:ext uri="{FF2B5EF4-FFF2-40B4-BE49-F238E27FC236}">
                      <a16:creationId xmlns:a16="http://schemas.microsoft.com/office/drawing/2014/main" id="{2E51F938-D5DB-42DA-A0F3-EC3C7F57B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069" name="Group 2421">
                <a:extLst>
                  <a:ext uri="{FF2B5EF4-FFF2-40B4-BE49-F238E27FC236}">
                    <a16:creationId xmlns:a16="http://schemas.microsoft.com/office/drawing/2014/main" id="{785380B1-E291-4E42-97F2-B95E7F5828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45"/>
                <a:ext cx="2404" cy="26"/>
                <a:chOff x="1247" y="1071"/>
                <a:chExt cx="3266" cy="46"/>
              </a:xfrm>
            </p:grpSpPr>
            <p:sp>
              <p:nvSpPr>
                <p:cNvPr id="30070" name="Rectangle 2422">
                  <a:extLst>
                    <a:ext uri="{FF2B5EF4-FFF2-40B4-BE49-F238E27FC236}">
                      <a16:creationId xmlns:a16="http://schemas.microsoft.com/office/drawing/2014/main" id="{B0751C15-8635-4B6B-9F8B-A75149F489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1" name="Rectangle 2423">
                  <a:extLst>
                    <a:ext uri="{FF2B5EF4-FFF2-40B4-BE49-F238E27FC236}">
                      <a16:creationId xmlns:a16="http://schemas.microsoft.com/office/drawing/2014/main" id="{A9CD0196-BB71-4E4E-A5A5-AC1725ADB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2" name="Rectangle 2424">
                  <a:extLst>
                    <a:ext uri="{FF2B5EF4-FFF2-40B4-BE49-F238E27FC236}">
                      <a16:creationId xmlns:a16="http://schemas.microsoft.com/office/drawing/2014/main" id="{EA728F9C-FACD-492F-96A0-BC5D16203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3" name="Rectangle 2425">
                  <a:extLst>
                    <a:ext uri="{FF2B5EF4-FFF2-40B4-BE49-F238E27FC236}">
                      <a16:creationId xmlns:a16="http://schemas.microsoft.com/office/drawing/2014/main" id="{8FBB6D1D-D709-4B72-A098-2664D8F399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4" name="Rectangle 2426">
                  <a:extLst>
                    <a:ext uri="{FF2B5EF4-FFF2-40B4-BE49-F238E27FC236}">
                      <a16:creationId xmlns:a16="http://schemas.microsoft.com/office/drawing/2014/main" id="{385697EA-2F88-43E0-B69B-1D80ABDA4D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5" name="Rectangle 2427">
                  <a:extLst>
                    <a:ext uri="{FF2B5EF4-FFF2-40B4-BE49-F238E27FC236}">
                      <a16:creationId xmlns:a16="http://schemas.microsoft.com/office/drawing/2014/main" id="{AB15B49C-7955-49D4-8EB9-19FC349C26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6" name="Rectangle 2428">
                  <a:extLst>
                    <a:ext uri="{FF2B5EF4-FFF2-40B4-BE49-F238E27FC236}">
                      <a16:creationId xmlns:a16="http://schemas.microsoft.com/office/drawing/2014/main" id="{B3FEE4CA-30D7-4042-9F5F-48AC6204DC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7" name="Rectangle 2429">
                  <a:extLst>
                    <a:ext uri="{FF2B5EF4-FFF2-40B4-BE49-F238E27FC236}">
                      <a16:creationId xmlns:a16="http://schemas.microsoft.com/office/drawing/2014/main" id="{9399150D-1A31-4C8A-97D7-025CA542CE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8" name="Rectangle 2430">
                  <a:extLst>
                    <a:ext uri="{FF2B5EF4-FFF2-40B4-BE49-F238E27FC236}">
                      <a16:creationId xmlns:a16="http://schemas.microsoft.com/office/drawing/2014/main" id="{28B23267-CAEE-467C-B93F-BF1C67CFC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79" name="Rectangle 2431">
                  <a:extLst>
                    <a:ext uri="{FF2B5EF4-FFF2-40B4-BE49-F238E27FC236}">
                      <a16:creationId xmlns:a16="http://schemas.microsoft.com/office/drawing/2014/main" id="{42B51DB3-C872-427C-84E8-00F4B09609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0" name="Rectangle 2432">
                  <a:extLst>
                    <a:ext uri="{FF2B5EF4-FFF2-40B4-BE49-F238E27FC236}">
                      <a16:creationId xmlns:a16="http://schemas.microsoft.com/office/drawing/2014/main" id="{AF6A9D19-750B-418F-9BB6-F941E68A1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1" name="Rectangle 2433">
                  <a:extLst>
                    <a:ext uri="{FF2B5EF4-FFF2-40B4-BE49-F238E27FC236}">
                      <a16:creationId xmlns:a16="http://schemas.microsoft.com/office/drawing/2014/main" id="{96986098-DBB3-4903-B319-588BE95752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2" name="Rectangle 2434">
                  <a:extLst>
                    <a:ext uri="{FF2B5EF4-FFF2-40B4-BE49-F238E27FC236}">
                      <a16:creationId xmlns:a16="http://schemas.microsoft.com/office/drawing/2014/main" id="{817A7B34-19E4-4830-92C2-91767222A8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3" name="Rectangle 2435">
                  <a:extLst>
                    <a:ext uri="{FF2B5EF4-FFF2-40B4-BE49-F238E27FC236}">
                      <a16:creationId xmlns:a16="http://schemas.microsoft.com/office/drawing/2014/main" id="{B33FC381-DCA0-49A8-B30F-126A7285B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4" name="Rectangle 2436">
                  <a:extLst>
                    <a:ext uri="{FF2B5EF4-FFF2-40B4-BE49-F238E27FC236}">
                      <a16:creationId xmlns:a16="http://schemas.microsoft.com/office/drawing/2014/main" id="{B0C4BDD9-D7A0-413D-A356-075C9FEAB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5" name="Rectangle 2437">
                  <a:extLst>
                    <a:ext uri="{FF2B5EF4-FFF2-40B4-BE49-F238E27FC236}">
                      <a16:creationId xmlns:a16="http://schemas.microsoft.com/office/drawing/2014/main" id="{4671D0F0-1518-4126-ADCD-7E874B8AA8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6" name="Rectangle 2438">
                  <a:extLst>
                    <a:ext uri="{FF2B5EF4-FFF2-40B4-BE49-F238E27FC236}">
                      <a16:creationId xmlns:a16="http://schemas.microsoft.com/office/drawing/2014/main" id="{B89F6CC8-C65A-4F64-8D6B-162D2E69A2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7" name="Rectangle 2439">
                  <a:extLst>
                    <a:ext uri="{FF2B5EF4-FFF2-40B4-BE49-F238E27FC236}">
                      <a16:creationId xmlns:a16="http://schemas.microsoft.com/office/drawing/2014/main" id="{41679430-5A52-422D-8BCB-11988A3763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8" name="Rectangle 2440">
                  <a:extLst>
                    <a:ext uri="{FF2B5EF4-FFF2-40B4-BE49-F238E27FC236}">
                      <a16:creationId xmlns:a16="http://schemas.microsoft.com/office/drawing/2014/main" id="{F61DF8B6-DA25-4BB0-B45C-1D31F16DE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89" name="Rectangle 2441">
                  <a:extLst>
                    <a:ext uri="{FF2B5EF4-FFF2-40B4-BE49-F238E27FC236}">
                      <a16:creationId xmlns:a16="http://schemas.microsoft.com/office/drawing/2014/main" id="{2600A7C4-B6F1-45A1-A718-F06691551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0" name="Rectangle 2442">
                  <a:extLst>
                    <a:ext uri="{FF2B5EF4-FFF2-40B4-BE49-F238E27FC236}">
                      <a16:creationId xmlns:a16="http://schemas.microsoft.com/office/drawing/2014/main" id="{A882CDFC-5E31-4B10-BD4C-9816A8C10E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1" name="Rectangle 2443">
                  <a:extLst>
                    <a:ext uri="{FF2B5EF4-FFF2-40B4-BE49-F238E27FC236}">
                      <a16:creationId xmlns:a16="http://schemas.microsoft.com/office/drawing/2014/main" id="{2EFF0F46-B75C-491A-B0CC-2BEF2525FC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2" name="Rectangle 2444">
                  <a:extLst>
                    <a:ext uri="{FF2B5EF4-FFF2-40B4-BE49-F238E27FC236}">
                      <a16:creationId xmlns:a16="http://schemas.microsoft.com/office/drawing/2014/main" id="{9F11D521-4423-42A6-9C30-86B6F0A33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3" name="Rectangle 2445">
                  <a:extLst>
                    <a:ext uri="{FF2B5EF4-FFF2-40B4-BE49-F238E27FC236}">
                      <a16:creationId xmlns:a16="http://schemas.microsoft.com/office/drawing/2014/main" id="{C6C51D14-30A8-423D-AA45-B29767EB1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4" name="Rectangle 2446">
                  <a:extLst>
                    <a:ext uri="{FF2B5EF4-FFF2-40B4-BE49-F238E27FC236}">
                      <a16:creationId xmlns:a16="http://schemas.microsoft.com/office/drawing/2014/main" id="{1404AE7F-4612-48BF-9E9E-2DC959E0C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5" name="Rectangle 2447">
                  <a:extLst>
                    <a:ext uri="{FF2B5EF4-FFF2-40B4-BE49-F238E27FC236}">
                      <a16:creationId xmlns:a16="http://schemas.microsoft.com/office/drawing/2014/main" id="{5CF68A8D-6F49-421F-BA72-BBEEC23575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096" name="Group 2448">
                <a:extLst>
                  <a:ext uri="{FF2B5EF4-FFF2-40B4-BE49-F238E27FC236}">
                    <a16:creationId xmlns:a16="http://schemas.microsoft.com/office/drawing/2014/main" id="{522CA659-028E-466B-9370-D03C1667B9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86"/>
                <a:ext cx="2404" cy="26"/>
                <a:chOff x="1247" y="1071"/>
                <a:chExt cx="3266" cy="46"/>
              </a:xfrm>
            </p:grpSpPr>
            <p:sp>
              <p:nvSpPr>
                <p:cNvPr id="30097" name="Rectangle 2449">
                  <a:extLst>
                    <a:ext uri="{FF2B5EF4-FFF2-40B4-BE49-F238E27FC236}">
                      <a16:creationId xmlns:a16="http://schemas.microsoft.com/office/drawing/2014/main" id="{E0FDCB96-B2DF-429B-BF20-A8FA96C77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8" name="Rectangle 2450">
                  <a:extLst>
                    <a:ext uri="{FF2B5EF4-FFF2-40B4-BE49-F238E27FC236}">
                      <a16:creationId xmlns:a16="http://schemas.microsoft.com/office/drawing/2014/main" id="{801CD31C-D9E1-4DBA-A13E-7BAD14404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99" name="Rectangle 2451">
                  <a:extLst>
                    <a:ext uri="{FF2B5EF4-FFF2-40B4-BE49-F238E27FC236}">
                      <a16:creationId xmlns:a16="http://schemas.microsoft.com/office/drawing/2014/main" id="{13A56E37-B3C5-4A33-BBAA-A434A592B9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0" name="Rectangle 2452">
                  <a:extLst>
                    <a:ext uri="{FF2B5EF4-FFF2-40B4-BE49-F238E27FC236}">
                      <a16:creationId xmlns:a16="http://schemas.microsoft.com/office/drawing/2014/main" id="{F7B85A3D-4A0B-4492-B2A4-D7491643BE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1" name="Rectangle 2453">
                  <a:extLst>
                    <a:ext uri="{FF2B5EF4-FFF2-40B4-BE49-F238E27FC236}">
                      <a16:creationId xmlns:a16="http://schemas.microsoft.com/office/drawing/2014/main" id="{A2AE24DD-359E-4213-B360-22E169EF5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2" name="Rectangle 2454">
                  <a:extLst>
                    <a:ext uri="{FF2B5EF4-FFF2-40B4-BE49-F238E27FC236}">
                      <a16:creationId xmlns:a16="http://schemas.microsoft.com/office/drawing/2014/main" id="{F8F682B7-8796-4E57-8261-BFEA7CD7F1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3" name="Rectangle 2455">
                  <a:extLst>
                    <a:ext uri="{FF2B5EF4-FFF2-40B4-BE49-F238E27FC236}">
                      <a16:creationId xmlns:a16="http://schemas.microsoft.com/office/drawing/2014/main" id="{5F5322B5-FC83-424D-9385-98D4860FA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4" name="Rectangle 2456">
                  <a:extLst>
                    <a:ext uri="{FF2B5EF4-FFF2-40B4-BE49-F238E27FC236}">
                      <a16:creationId xmlns:a16="http://schemas.microsoft.com/office/drawing/2014/main" id="{24BA7BBB-9381-4095-AA9A-BD464EE32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5" name="Rectangle 2457">
                  <a:extLst>
                    <a:ext uri="{FF2B5EF4-FFF2-40B4-BE49-F238E27FC236}">
                      <a16:creationId xmlns:a16="http://schemas.microsoft.com/office/drawing/2014/main" id="{0DB22E8A-E81D-42B7-AF0F-283F46DEA3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6" name="Rectangle 2458">
                  <a:extLst>
                    <a:ext uri="{FF2B5EF4-FFF2-40B4-BE49-F238E27FC236}">
                      <a16:creationId xmlns:a16="http://schemas.microsoft.com/office/drawing/2014/main" id="{0DD38F23-8638-47FA-9F3C-41DDB2C14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7" name="Rectangle 2459">
                  <a:extLst>
                    <a:ext uri="{FF2B5EF4-FFF2-40B4-BE49-F238E27FC236}">
                      <a16:creationId xmlns:a16="http://schemas.microsoft.com/office/drawing/2014/main" id="{F4C92F9F-FE66-41EE-AA55-6CEBAD2E54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8" name="Rectangle 2460">
                  <a:extLst>
                    <a:ext uri="{FF2B5EF4-FFF2-40B4-BE49-F238E27FC236}">
                      <a16:creationId xmlns:a16="http://schemas.microsoft.com/office/drawing/2014/main" id="{9A30AD2C-5B66-4970-B15F-5BA62109B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09" name="Rectangle 2461">
                  <a:extLst>
                    <a:ext uri="{FF2B5EF4-FFF2-40B4-BE49-F238E27FC236}">
                      <a16:creationId xmlns:a16="http://schemas.microsoft.com/office/drawing/2014/main" id="{C5DA9A58-F124-419F-AC80-346F39AB26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0" name="Rectangle 2462">
                  <a:extLst>
                    <a:ext uri="{FF2B5EF4-FFF2-40B4-BE49-F238E27FC236}">
                      <a16:creationId xmlns:a16="http://schemas.microsoft.com/office/drawing/2014/main" id="{BFE0C3D1-B2C8-454E-8BB2-893A710826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1" name="Rectangle 2463">
                  <a:extLst>
                    <a:ext uri="{FF2B5EF4-FFF2-40B4-BE49-F238E27FC236}">
                      <a16:creationId xmlns:a16="http://schemas.microsoft.com/office/drawing/2014/main" id="{0F80DFAD-92C6-456A-A641-ADFA067AE1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2" name="Rectangle 2464">
                  <a:extLst>
                    <a:ext uri="{FF2B5EF4-FFF2-40B4-BE49-F238E27FC236}">
                      <a16:creationId xmlns:a16="http://schemas.microsoft.com/office/drawing/2014/main" id="{135FC012-3027-4196-B5D8-20B2FC845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3" name="Rectangle 2465">
                  <a:extLst>
                    <a:ext uri="{FF2B5EF4-FFF2-40B4-BE49-F238E27FC236}">
                      <a16:creationId xmlns:a16="http://schemas.microsoft.com/office/drawing/2014/main" id="{27281E10-6815-41EB-B220-0F360C9B0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4" name="Rectangle 2466">
                  <a:extLst>
                    <a:ext uri="{FF2B5EF4-FFF2-40B4-BE49-F238E27FC236}">
                      <a16:creationId xmlns:a16="http://schemas.microsoft.com/office/drawing/2014/main" id="{6024F4D2-927C-401B-ABB3-C41AC87DBC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5" name="Rectangle 2467">
                  <a:extLst>
                    <a:ext uri="{FF2B5EF4-FFF2-40B4-BE49-F238E27FC236}">
                      <a16:creationId xmlns:a16="http://schemas.microsoft.com/office/drawing/2014/main" id="{4894DE49-A6B2-41B9-BC59-F3252361B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6" name="Rectangle 2468">
                  <a:extLst>
                    <a:ext uri="{FF2B5EF4-FFF2-40B4-BE49-F238E27FC236}">
                      <a16:creationId xmlns:a16="http://schemas.microsoft.com/office/drawing/2014/main" id="{6AF6FF80-B575-42CF-958A-F2D0BC09A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7" name="Rectangle 2469">
                  <a:extLst>
                    <a:ext uri="{FF2B5EF4-FFF2-40B4-BE49-F238E27FC236}">
                      <a16:creationId xmlns:a16="http://schemas.microsoft.com/office/drawing/2014/main" id="{B36C1380-990C-4902-8613-B19A88A059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8" name="Rectangle 2470">
                  <a:extLst>
                    <a:ext uri="{FF2B5EF4-FFF2-40B4-BE49-F238E27FC236}">
                      <a16:creationId xmlns:a16="http://schemas.microsoft.com/office/drawing/2014/main" id="{B81A7E0E-845D-4553-A314-1251F4C46F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19" name="Rectangle 2471">
                  <a:extLst>
                    <a:ext uri="{FF2B5EF4-FFF2-40B4-BE49-F238E27FC236}">
                      <a16:creationId xmlns:a16="http://schemas.microsoft.com/office/drawing/2014/main" id="{1265EC93-632F-465C-B9FB-8A7651C3D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0" name="Rectangle 2472">
                  <a:extLst>
                    <a:ext uri="{FF2B5EF4-FFF2-40B4-BE49-F238E27FC236}">
                      <a16:creationId xmlns:a16="http://schemas.microsoft.com/office/drawing/2014/main" id="{36421E5F-9E10-4188-AAB8-DBA8A89301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1" name="Rectangle 2473">
                  <a:extLst>
                    <a:ext uri="{FF2B5EF4-FFF2-40B4-BE49-F238E27FC236}">
                      <a16:creationId xmlns:a16="http://schemas.microsoft.com/office/drawing/2014/main" id="{2F61F936-A36A-4049-B459-7F3D4D4D2C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2" name="Rectangle 2474">
                  <a:extLst>
                    <a:ext uri="{FF2B5EF4-FFF2-40B4-BE49-F238E27FC236}">
                      <a16:creationId xmlns:a16="http://schemas.microsoft.com/office/drawing/2014/main" id="{8155863A-24DB-448E-A5C6-2CCF9B9CD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123" name="Group 2475">
                <a:extLst>
                  <a:ext uri="{FF2B5EF4-FFF2-40B4-BE49-F238E27FC236}">
                    <a16:creationId xmlns:a16="http://schemas.microsoft.com/office/drawing/2014/main" id="{976A38AB-FBBC-49A8-8F1C-762B12D57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827"/>
                <a:ext cx="2404" cy="26"/>
                <a:chOff x="1247" y="1071"/>
                <a:chExt cx="3266" cy="46"/>
              </a:xfrm>
            </p:grpSpPr>
            <p:sp>
              <p:nvSpPr>
                <p:cNvPr id="30124" name="Rectangle 2476">
                  <a:extLst>
                    <a:ext uri="{FF2B5EF4-FFF2-40B4-BE49-F238E27FC236}">
                      <a16:creationId xmlns:a16="http://schemas.microsoft.com/office/drawing/2014/main" id="{73A08A61-D375-4DE4-BB2A-24D863306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5" name="Rectangle 2477">
                  <a:extLst>
                    <a:ext uri="{FF2B5EF4-FFF2-40B4-BE49-F238E27FC236}">
                      <a16:creationId xmlns:a16="http://schemas.microsoft.com/office/drawing/2014/main" id="{11C2AD3B-457D-4922-A826-7E0759F622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6" name="Rectangle 2478">
                  <a:extLst>
                    <a:ext uri="{FF2B5EF4-FFF2-40B4-BE49-F238E27FC236}">
                      <a16:creationId xmlns:a16="http://schemas.microsoft.com/office/drawing/2014/main" id="{ED021A5E-8CEE-4FEA-9CCE-45E62110F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7" name="Rectangle 2479">
                  <a:extLst>
                    <a:ext uri="{FF2B5EF4-FFF2-40B4-BE49-F238E27FC236}">
                      <a16:creationId xmlns:a16="http://schemas.microsoft.com/office/drawing/2014/main" id="{73C6F222-5E3A-448E-8F76-241A9FB479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8" name="Rectangle 2480">
                  <a:extLst>
                    <a:ext uri="{FF2B5EF4-FFF2-40B4-BE49-F238E27FC236}">
                      <a16:creationId xmlns:a16="http://schemas.microsoft.com/office/drawing/2014/main" id="{A24E3EB0-0BFD-4B37-A757-30732A4798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29" name="Rectangle 2481">
                  <a:extLst>
                    <a:ext uri="{FF2B5EF4-FFF2-40B4-BE49-F238E27FC236}">
                      <a16:creationId xmlns:a16="http://schemas.microsoft.com/office/drawing/2014/main" id="{7654187D-32B0-4299-B76D-E65613379F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0" name="Rectangle 2482">
                  <a:extLst>
                    <a:ext uri="{FF2B5EF4-FFF2-40B4-BE49-F238E27FC236}">
                      <a16:creationId xmlns:a16="http://schemas.microsoft.com/office/drawing/2014/main" id="{9EEE76B5-D98D-4912-A8F3-1CE527D8C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1" name="Rectangle 2483">
                  <a:extLst>
                    <a:ext uri="{FF2B5EF4-FFF2-40B4-BE49-F238E27FC236}">
                      <a16:creationId xmlns:a16="http://schemas.microsoft.com/office/drawing/2014/main" id="{14FA3ADA-A934-4D06-857C-C0B1F56F08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2" name="Rectangle 2484">
                  <a:extLst>
                    <a:ext uri="{FF2B5EF4-FFF2-40B4-BE49-F238E27FC236}">
                      <a16:creationId xmlns:a16="http://schemas.microsoft.com/office/drawing/2014/main" id="{B00C7C7D-732B-40DF-A5E1-0840BBC712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3" name="Rectangle 2485">
                  <a:extLst>
                    <a:ext uri="{FF2B5EF4-FFF2-40B4-BE49-F238E27FC236}">
                      <a16:creationId xmlns:a16="http://schemas.microsoft.com/office/drawing/2014/main" id="{15BAFD2C-5CE9-4CE2-8066-B2AAD1CAC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4" name="Rectangle 2486">
                  <a:extLst>
                    <a:ext uri="{FF2B5EF4-FFF2-40B4-BE49-F238E27FC236}">
                      <a16:creationId xmlns:a16="http://schemas.microsoft.com/office/drawing/2014/main" id="{7F17DE0D-1BEC-4863-A774-1013F9CB9B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5" name="Rectangle 2487">
                  <a:extLst>
                    <a:ext uri="{FF2B5EF4-FFF2-40B4-BE49-F238E27FC236}">
                      <a16:creationId xmlns:a16="http://schemas.microsoft.com/office/drawing/2014/main" id="{BC6A215B-A879-4805-8B62-39FABE6212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6" name="Rectangle 2488">
                  <a:extLst>
                    <a:ext uri="{FF2B5EF4-FFF2-40B4-BE49-F238E27FC236}">
                      <a16:creationId xmlns:a16="http://schemas.microsoft.com/office/drawing/2014/main" id="{F1E6377E-2C04-475B-91D0-FE328251E1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7" name="Rectangle 2489">
                  <a:extLst>
                    <a:ext uri="{FF2B5EF4-FFF2-40B4-BE49-F238E27FC236}">
                      <a16:creationId xmlns:a16="http://schemas.microsoft.com/office/drawing/2014/main" id="{CBF169C3-9787-4703-9238-4324B4268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8" name="Rectangle 2490">
                  <a:extLst>
                    <a:ext uri="{FF2B5EF4-FFF2-40B4-BE49-F238E27FC236}">
                      <a16:creationId xmlns:a16="http://schemas.microsoft.com/office/drawing/2014/main" id="{8FC58167-C96C-445B-A250-D6B271A783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39" name="Rectangle 2491">
                  <a:extLst>
                    <a:ext uri="{FF2B5EF4-FFF2-40B4-BE49-F238E27FC236}">
                      <a16:creationId xmlns:a16="http://schemas.microsoft.com/office/drawing/2014/main" id="{920F5F80-DBD6-4028-B585-49CA8BE6C4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0" name="Rectangle 2492">
                  <a:extLst>
                    <a:ext uri="{FF2B5EF4-FFF2-40B4-BE49-F238E27FC236}">
                      <a16:creationId xmlns:a16="http://schemas.microsoft.com/office/drawing/2014/main" id="{23930F26-7764-4CFE-B41C-35028D350C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1" name="Rectangle 2493">
                  <a:extLst>
                    <a:ext uri="{FF2B5EF4-FFF2-40B4-BE49-F238E27FC236}">
                      <a16:creationId xmlns:a16="http://schemas.microsoft.com/office/drawing/2014/main" id="{CAD7C8F9-84A7-4780-8566-BF558E231E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2" name="Rectangle 2494">
                  <a:extLst>
                    <a:ext uri="{FF2B5EF4-FFF2-40B4-BE49-F238E27FC236}">
                      <a16:creationId xmlns:a16="http://schemas.microsoft.com/office/drawing/2014/main" id="{AA6154F6-E5C2-46F9-8632-0A3DF1EDB7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3" name="Rectangle 2495">
                  <a:extLst>
                    <a:ext uri="{FF2B5EF4-FFF2-40B4-BE49-F238E27FC236}">
                      <a16:creationId xmlns:a16="http://schemas.microsoft.com/office/drawing/2014/main" id="{7F777036-E2A0-4332-857D-1DD58B9C11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4" name="Rectangle 2496">
                  <a:extLst>
                    <a:ext uri="{FF2B5EF4-FFF2-40B4-BE49-F238E27FC236}">
                      <a16:creationId xmlns:a16="http://schemas.microsoft.com/office/drawing/2014/main" id="{C48F9058-C1FB-4FB9-965B-8CD306AE0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5" name="Rectangle 2497">
                  <a:extLst>
                    <a:ext uri="{FF2B5EF4-FFF2-40B4-BE49-F238E27FC236}">
                      <a16:creationId xmlns:a16="http://schemas.microsoft.com/office/drawing/2014/main" id="{EFC5EBDA-737B-44B2-9A67-1C59B4F53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6" name="Rectangle 2498">
                  <a:extLst>
                    <a:ext uri="{FF2B5EF4-FFF2-40B4-BE49-F238E27FC236}">
                      <a16:creationId xmlns:a16="http://schemas.microsoft.com/office/drawing/2014/main" id="{CD5466D8-0105-4263-81EE-EB4CCC5FDE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7" name="Rectangle 2499">
                  <a:extLst>
                    <a:ext uri="{FF2B5EF4-FFF2-40B4-BE49-F238E27FC236}">
                      <a16:creationId xmlns:a16="http://schemas.microsoft.com/office/drawing/2014/main" id="{94903EE7-7B7B-49ED-B763-C9DB1D826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8" name="Rectangle 2500">
                  <a:extLst>
                    <a:ext uri="{FF2B5EF4-FFF2-40B4-BE49-F238E27FC236}">
                      <a16:creationId xmlns:a16="http://schemas.microsoft.com/office/drawing/2014/main" id="{49BF8E66-07E4-4298-A26F-684A66843A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49" name="Rectangle 2501">
                  <a:extLst>
                    <a:ext uri="{FF2B5EF4-FFF2-40B4-BE49-F238E27FC236}">
                      <a16:creationId xmlns:a16="http://schemas.microsoft.com/office/drawing/2014/main" id="{FD8EBAF3-D318-41F5-A0EA-E5B53DAED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150" name="Group 2502">
                <a:extLst>
                  <a:ext uri="{FF2B5EF4-FFF2-40B4-BE49-F238E27FC236}">
                    <a16:creationId xmlns:a16="http://schemas.microsoft.com/office/drawing/2014/main" id="{1A0EDF8F-4484-445B-A022-A5B1C401E8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868"/>
                <a:ext cx="2404" cy="26"/>
                <a:chOff x="1247" y="1071"/>
                <a:chExt cx="3266" cy="46"/>
              </a:xfrm>
            </p:grpSpPr>
            <p:sp>
              <p:nvSpPr>
                <p:cNvPr id="30151" name="Rectangle 2503">
                  <a:extLst>
                    <a:ext uri="{FF2B5EF4-FFF2-40B4-BE49-F238E27FC236}">
                      <a16:creationId xmlns:a16="http://schemas.microsoft.com/office/drawing/2014/main" id="{3C014CAD-05D4-4A86-9A15-55999AA0DA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2" name="Rectangle 2504">
                  <a:extLst>
                    <a:ext uri="{FF2B5EF4-FFF2-40B4-BE49-F238E27FC236}">
                      <a16:creationId xmlns:a16="http://schemas.microsoft.com/office/drawing/2014/main" id="{5EC37086-24B2-42BA-A26F-6B2932313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3" name="Rectangle 2505">
                  <a:extLst>
                    <a:ext uri="{FF2B5EF4-FFF2-40B4-BE49-F238E27FC236}">
                      <a16:creationId xmlns:a16="http://schemas.microsoft.com/office/drawing/2014/main" id="{C3AC05C9-B5F8-4C62-B9A8-C8B8A6156A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4" name="Rectangle 2506">
                  <a:extLst>
                    <a:ext uri="{FF2B5EF4-FFF2-40B4-BE49-F238E27FC236}">
                      <a16:creationId xmlns:a16="http://schemas.microsoft.com/office/drawing/2014/main" id="{809E2D13-2117-4654-A282-46975D0E1C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5" name="Rectangle 2507">
                  <a:extLst>
                    <a:ext uri="{FF2B5EF4-FFF2-40B4-BE49-F238E27FC236}">
                      <a16:creationId xmlns:a16="http://schemas.microsoft.com/office/drawing/2014/main" id="{3DB5897E-4D85-4E45-9450-8A50A6881E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6" name="Rectangle 2508">
                  <a:extLst>
                    <a:ext uri="{FF2B5EF4-FFF2-40B4-BE49-F238E27FC236}">
                      <a16:creationId xmlns:a16="http://schemas.microsoft.com/office/drawing/2014/main" id="{788031B1-5C99-4222-95C9-2A0CA42D11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7" name="Rectangle 2509">
                  <a:extLst>
                    <a:ext uri="{FF2B5EF4-FFF2-40B4-BE49-F238E27FC236}">
                      <a16:creationId xmlns:a16="http://schemas.microsoft.com/office/drawing/2014/main" id="{3E922502-6FF1-4397-93C2-24041938B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8" name="Rectangle 2510">
                  <a:extLst>
                    <a:ext uri="{FF2B5EF4-FFF2-40B4-BE49-F238E27FC236}">
                      <a16:creationId xmlns:a16="http://schemas.microsoft.com/office/drawing/2014/main" id="{78306661-5A0A-40A7-94FF-4215AF2A8B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59" name="Rectangle 2511">
                  <a:extLst>
                    <a:ext uri="{FF2B5EF4-FFF2-40B4-BE49-F238E27FC236}">
                      <a16:creationId xmlns:a16="http://schemas.microsoft.com/office/drawing/2014/main" id="{A36C47DE-AE27-48B2-827D-2AB4E8A8C1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0" name="Rectangle 2512">
                  <a:extLst>
                    <a:ext uri="{FF2B5EF4-FFF2-40B4-BE49-F238E27FC236}">
                      <a16:creationId xmlns:a16="http://schemas.microsoft.com/office/drawing/2014/main" id="{68996A3C-9635-4B9F-B67E-E99968AF70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1" name="Rectangle 2513">
                  <a:extLst>
                    <a:ext uri="{FF2B5EF4-FFF2-40B4-BE49-F238E27FC236}">
                      <a16:creationId xmlns:a16="http://schemas.microsoft.com/office/drawing/2014/main" id="{B4E1CDA0-57DB-4B6E-9718-DE7CA49FA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2" name="Rectangle 2514">
                  <a:extLst>
                    <a:ext uri="{FF2B5EF4-FFF2-40B4-BE49-F238E27FC236}">
                      <a16:creationId xmlns:a16="http://schemas.microsoft.com/office/drawing/2014/main" id="{6865F99D-5456-4383-9CB7-929887ECB0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3" name="Rectangle 2515">
                  <a:extLst>
                    <a:ext uri="{FF2B5EF4-FFF2-40B4-BE49-F238E27FC236}">
                      <a16:creationId xmlns:a16="http://schemas.microsoft.com/office/drawing/2014/main" id="{7569F0EA-32B6-4AA9-BAF9-23092DAFDC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4" name="Rectangle 2516">
                  <a:extLst>
                    <a:ext uri="{FF2B5EF4-FFF2-40B4-BE49-F238E27FC236}">
                      <a16:creationId xmlns:a16="http://schemas.microsoft.com/office/drawing/2014/main" id="{8F73DC5D-086D-44BA-B1B0-BC001CF18F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5" name="Rectangle 2517">
                  <a:extLst>
                    <a:ext uri="{FF2B5EF4-FFF2-40B4-BE49-F238E27FC236}">
                      <a16:creationId xmlns:a16="http://schemas.microsoft.com/office/drawing/2014/main" id="{8F2B40E6-7C78-40C9-85F7-3DFD2A6197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6" name="Rectangle 2518">
                  <a:extLst>
                    <a:ext uri="{FF2B5EF4-FFF2-40B4-BE49-F238E27FC236}">
                      <a16:creationId xmlns:a16="http://schemas.microsoft.com/office/drawing/2014/main" id="{EF76EBEB-FCA0-4F0A-9ED8-7197073225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7" name="Rectangle 2519">
                  <a:extLst>
                    <a:ext uri="{FF2B5EF4-FFF2-40B4-BE49-F238E27FC236}">
                      <a16:creationId xmlns:a16="http://schemas.microsoft.com/office/drawing/2014/main" id="{77CB86FE-5217-47C5-9C4E-D1D14CB2EA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8" name="Rectangle 2520">
                  <a:extLst>
                    <a:ext uri="{FF2B5EF4-FFF2-40B4-BE49-F238E27FC236}">
                      <a16:creationId xmlns:a16="http://schemas.microsoft.com/office/drawing/2014/main" id="{5F673FAA-4224-44C4-B896-1C8AD304E5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69" name="Rectangle 2521">
                  <a:extLst>
                    <a:ext uri="{FF2B5EF4-FFF2-40B4-BE49-F238E27FC236}">
                      <a16:creationId xmlns:a16="http://schemas.microsoft.com/office/drawing/2014/main" id="{5F997EF0-7193-4033-BEF2-8CBE863084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0" name="Rectangle 2522">
                  <a:extLst>
                    <a:ext uri="{FF2B5EF4-FFF2-40B4-BE49-F238E27FC236}">
                      <a16:creationId xmlns:a16="http://schemas.microsoft.com/office/drawing/2014/main" id="{4A24A1C9-116D-436F-A7BA-454BCE33D1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1" name="Rectangle 2523">
                  <a:extLst>
                    <a:ext uri="{FF2B5EF4-FFF2-40B4-BE49-F238E27FC236}">
                      <a16:creationId xmlns:a16="http://schemas.microsoft.com/office/drawing/2014/main" id="{C79FDFCB-7E89-489C-9826-7E0C75B4A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2" name="Rectangle 2524">
                  <a:extLst>
                    <a:ext uri="{FF2B5EF4-FFF2-40B4-BE49-F238E27FC236}">
                      <a16:creationId xmlns:a16="http://schemas.microsoft.com/office/drawing/2014/main" id="{132965ED-2FA5-40DF-A9A0-E58948620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3" name="Rectangle 2525">
                  <a:extLst>
                    <a:ext uri="{FF2B5EF4-FFF2-40B4-BE49-F238E27FC236}">
                      <a16:creationId xmlns:a16="http://schemas.microsoft.com/office/drawing/2014/main" id="{EC0E7B4C-4CBB-4500-90BE-5E87D2060B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4" name="Rectangle 2526">
                  <a:extLst>
                    <a:ext uri="{FF2B5EF4-FFF2-40B4-BE49-F238E27FC236}">
                      <a16:creationId xmlns:a16="http://schemas.microsoft.com/office/drawing/2014/main" id="{9A80683C-229E-4176-8545-16EACBF74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5" name="Rectangle 2527">
                  <a:extLst>
                    <a:ext uri="{FF2B5EF4-FFF2-40B4-BE49-F238E27FC236}">
                      <a16:creationId xmlns:a16="http://schemas.microsoft.com/office/drawing/2014/main" id="{E100BD36-4F4B-4179-82EC-8DB911E1F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76" name="Rectangle 2528">
                  <a:extLst>
                    <a:ext uri="{FF2B5EF4-FFF2-40B4-BE49-F238E27FC236}">
                      <a16:creationId xmlns:a16="http://schemas.microsoft.com/office/drawing/2014/main" id="{8AADA7D8-E72F-4F1C-BA39-4ABD97F5B2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0177" name="Oval 2529">
              <a:extLst>
                <a:ext uri="{FF2B5EF4-FFF2-40B4-BE49-F238E27FC236}">
                  <a16:creationId xmlns:a16="http://schemas.microsoft.com/office/drawing/2014/main" id="{6954CEEB-B219-439C-920F-94D2C0F2E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828"/>
              <a:ext cx="45" cy="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78" name="Oval 2530">
              <a:extLst>
                <a:ext uri="{FF2B5EF4-FFF2-40B4-BE49-F238E27FC236}">
                  <a16:creationId xmlns:a16="http://schemas.microsoft.com/office/drawing/2014/main" id="{5EA766AD-84C8-4E8D-AF80-43B220A10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2828"/>
              <a:ext cx="45" cy="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79" name="Oval 2531">
              <a:extLst>
                <a:ext uri="{FF2B5EF4-FFF2-40B4-BE49-F238E27FC236}">
                  <a16:creationId xmlns:a16="http://schemas.microsoft.com/office/drawing/2014/main" id="{0A317E3D-672F-4F63-A96D-14FD99622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" y="275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80" name="Oval 2532">
              <a:extLst>
                <a:ext uri="{FF2B5EF4-FFF2-40B4-BE49-F238E27FC236}">
                  <a16:creationId xmlns:a16="http://schemas.microsoft.com/office/drawing/2014/main" id="{01E23450-F3C0-478A-A4A5-5046899F96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36" y="2773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81" name="Rectangle 2533">
              <a:extLst>
                <a:ext uri="{FF2B5EF4-FFF2-40B4-BE49-F238E27FC236}">
                  <a16:creationId xmlns:a16="http://schemas.microsoft.com/office/drawing/2014/main" id="{719A28D2-EAB6-4BCB-A10F-9CF3244E4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0" y="2835"/>
              <a:ext cx="69" cy="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182" name="Group 2534">
            <a:extLst>
              <a:ext uri="{FF2B5EF4-FFF2-40B4-BE49-F238E27FC236}">
                <a16:creationId xmlns:a16="http://schemas.microsoft.com/office/drawing/2014/main" id="{C2CA285C-D387-4468-9FC9-8C89F6A3798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445125"/>
            <a:ext cx="1584325" cy="214313"/>
            <a:chOff x="1066" y="2659"/>
            <a:chExt cx="2676" cy="363"/>
          </a:xfrm>
        </p:grpSpPr>
        <p:sp>
          <p:nvSpPr>
            <p:cNvPr id="30183" name="AutoShape 2535">
              <a:extLst>
                <a:ext uri="{FF2B5EF4-FFF2-40B4-BE49-F238E27FC236}">
                  <a16:creationId xmlns:a16="http://schemas.microsoft.com/office/drawing/2014/main" id="{D337C5EE-E5BB-4F2D-9793-F97EB7A27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659"/>
              <a:ext cx="2676" cy="363"/>
            </a:xfrm>
            <a:prstGeom prst="roundRect">
              <a:avLst>
                <a:gd name="adj" fmla="val 6889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EAEAEA"/>
                </a:gs>
                <a:gs pos="100000">
                  <a:srgbClr val="96969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84" name="Rectangle 2536">
              <a:extLst>
                <a:ext uri="{FF2B5EF4-FFF2-40B4-BE49-F238E27FC236}">
                  <a16:creationId xmlns:a16="http://schemas.microsoft.com/office/drawing/2014/main" id="{D473F44D-B53D-4FC6-B385-CF3A8A8FA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659"/>
              <a:ext cx="2495" cy="363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85" name="Rectangle 2537">
              <a:extLst>
                <a:ext uri="{FF2B5EF4-FFF2-40B4-BE49-F238E27FC236}">
                  <a16:creationId xmlns:a16="http://schemas.microsoft.com/office/drawing/2014/main" id="{099FC9D4-841E-4790-A14F-3F6DD236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931"/>
              <a:ext cx="2495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86" name="Rectangle 2538">
              <a:extLst>
                <a:ext uri="{FF2B5EF4-FFF2-40B4-BE49-F238E27FC236}">
                  <a16:creationId xmlns:a16="http://schemas.microsoft.com/office/drawing/2014/main" id="{72AA4CA0-170D-474C-9D24-3C8C658E4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6" y="2659"/>
              <a:ext cx="2495" cy="91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  <a:alpha val="0"/>
                  </a:srgbClr>
                </a:gs>
                <a:gs pos="100000">
                  <a:srgbClr val="EAEAEA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187" name="Group 2539">
              <a:extLst>
                <a:ext uri="{FF2B5EF4-FFF2-40B4-BE49-F238E27FC236}">
                  <a16:creationId xmlns:a16="http://schemas.microsoft.com/office/drawing/2014/main" id="{B94F2BCE-F7D2-42FA-B41E-7E20324D8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2704"/>
              <a:ext cx="2404" cy="272"/>
              <a:chOff x="1202" y="2704"/>
              <a:chExt cx="2404" cy="190"/>
            </a:xfrm>
          </p:grpSpPr>
          <p:grpSp>
            <p:nvGrpSpPr>
              <p:cNvPr id="30188" name="Group 2540">
                <a:extLst>
                  <a:ext uri="{FF2B5EF4-FFF2-40B4-BE49-F238E27FC236}">
                    <a16:creationId xmlns:a16="http://schemas.microsoft.com/office/drawing/2014/main" id="{76F90562-C87E-4FC0-B254-6EB1997621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04"/>
                <a:ext cx="2404" cy="26"/>
                <a:chOff x="1247" y="1071"/>
                <a:chExt cx="3266" cy="46"/>
              </a:xfrm>
            </p:grpSpPr>
            <p:sp>
              <p:nvSpPr>
                <p:cNvPr id="30189" name="Rectangle 2541">
                  <a:extLst>
                    <a:ext uri="{FF2B5EF4-FFF2-40B4-BE49-F238E27FC236}">
                      <a16:creationId xmlns:a16="http://schemas.microsoft.com/office/drawing/2014/main" id="{FBDE556E-58E7-422A-A87E-8B2208C34B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0" name="Rectangle 2542">
                  <a:extLst>
                    <a:ext uri="{FF2B5EF4-FFF2-40B4-BE49-F238E27FC236}">
                      <a16:creationId xmlns:a16="http://schemas.microsoft.com/office/drawing/2014/main" id="{CF32FB6F-5D5E-436F-AE84-2CBC21BC5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1" name="Rectangle 2543">
                  <a:extLst>
                    <a:ext uri="{FF2B5EF4-FFF2-40B4-BE49-F238E27FC236}">
                      <a16:creationId xmlns:a16="http://schemas.microsoft.com/office/drawing/2014/main" id="{0BAE9141-8114-47D4-A721-8F68EA2EA9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2" name="Rectangle 2544">
                  <a:extLst>
                    <a:ext uri="{FF2B5EF4-FFF2-40B4-BE49-F238E27FC236}">
                      <a16:creationId xmlns:a16="http://schemas.microsoft.com/office/drawing/2014/main" id="{1BCEBCE0-B574-4F9E-BC8F-2783681D4A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3" name="Rectangle 2545">
                  <a:extLst>
                    <a:ext uri="{FF2B5EF4-FFF2-40B4-BE49-F238E27FC236}">
                      <a16:creationId xmlns:a16="http://schemas.microsoft.com/office/drawing/2014/main" id="{3080DCCC-BB92-4889-A4A8-D74CA5DD75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4" name="Rectangle 2546">
                  <a:extLst>
                    <a:ext uri="{FF2B5EF4-FFF2-40B4-BE49-F238E27FC236}">
                      <a16:creationId xmlns:a16="http://schemas.microsoft.com/office/drawing/2014/main" id="{ECB1EBFE-2A01-4D97-889D-02F3D053D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5" name="Rectangle 2547">
                  <a:extLst>
                    <a:ext uri="{FF2B5EF4-FFF2-40B4-BE49-F238E27FC236}">
                      <a16:creationId xmlns:a16="http://schemas.microsoft.com/office/drawing/2014/main" id="{11FA1B25-C2FB-40EA-A38B-EEB2999DD4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6" name="Rectangle 2548">
                  <a:extLst>
                    <a:ext uri="{FF2B5EF4-FFF2-40B4-BE49-F238E27FC236}">
                      <a16:creationId xmlns:a16="http://schemas.microsoft.com/office/drawing/2014/main" id="{AF1622FC-CD32-40CD-B772-064187307C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7" name="Rectangle 2549">
                  <a:extLst>
                    <a:ext uri="{FF2B5EF4-FFF2-40B4-BE49-F238E27FC236}">
                      <a16:creationId xmlns:a16="http://schemas.microsoft.com/office/drawing/2014/main" id="{F8D8D107-58DD-4826-A566-BAB213A066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8" name="Rectangle 2550">
                  <a:extLst>
                    <a:ext uri="{FF2B5EF4-FFF2-40B4-BE49-F238E27FC236}">
                      <a16:creationId xmlns:a16="http://schemas.microsoft.com/office/drawing/2014/main" id="{FFEEF10F-4A25-48C7-B85F-FB300F025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99" name="Rectangle 2551">
                  <a:extLst>
                    <a:ext uri="{FF2B5EF4-FFF2-40B4-BE49-F238E27FC236}">
                      <a16:creationId xmlns:a16="http://schemas.microsoft.com/office/drawing/2014/main" id="{B77DE095-1D5B-480C-9698-A1F5D1A68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0" name="Rectangle 2552">
                  <a:extLst>
                    <a:ext uri="{FF2B5EF4-FFF2-40B4-BE49-F238E27FC236}">
                      <a16:creationId xmlns:a16="http://schemas.microsoft.com/office/drawing/2014/main" id="{20643159-AD0F-44AE-8C03-AF97B7908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1" name="Rectangle 2553">
                  <a:extLst>
                    <a:ext uri="{FF2B5EF4-FFF2-40B4-BE49-F238E27FC236}">
                      <a16:creationId xmlns:a16="http://schemas.microsoft.com/office/drawing/2014/main" id="{C553E3B5-178A-445B-8B6D-8D7F275BE3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2" name="Rectangle 2554">
                  <a:extLst>
                    <a:ext uri="{FF2B5EF4-FFF2-40B4-BE49-F238E27FC236}">
                      <a16:creationId xmlns:a16="http://schemas.microsoft.com/office/drawing/2014/main" id="{E650EA06-CEBC-415D-A91E-2AED9106CD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3" name="Rectangle 2555">
                  <a:extLst>
                    <a:ext uri="{FF2B5EF4-FFF2-40B4-BE49-F238E27FC236}">
                      <a16:creationId xmlns:a16="http://schemas.microsoft.com/office/drawing/2014/main" id="{EA3D6837-EA7A-466C-B6FD-4044BA0BF1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4" name="Rectangle 2556">
                  <a:extLst>
                    <a:ext uri="{FF2B5EF4-FFF2-40B4-BE49-F238E27FC236}">
                      <a16:creationId xmlns:a16="http://schemas.microsoft.com/office/drawing/2014/main" id="{724493C0-3A17-49BE-A6FA-FBADC121C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5" name="Rectangle 2557">
                  <a:extLst>
                    <a:ext uri="{FF2B5EF4-FFF2-40B4-BE49-F238E27FC236}">
                      <a16:creationId xmlns:a16="http://schemas.microsoft.com/office/drawing/2014/main" id="{3A136216-292F-4CEA-BFB2-2EBB7D977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6" name="Rectangle 2558">
                  <a:extLst>
                    <a:ext uri="{FF2B5EF4-FFF2-40B4-BE49-F238E27FC236}">
                      <a16:creationId xmlns:a16="http://schemas.microsoft.com/office/drawing/2014/main" id="{A29CC541-B9B5-4106-A089-B85B91653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7" name="Rectangle 2559">
                  <a:extLst>
                    <a:ext uri="{FF2B5EF4-FFF2-40B4-BE49-F238E27FC236}">
                      <a16:creationId xmlns:a16="http://schemas.microsoft.com/office/drawing/2014/main" id="{5C4BD0ED-439F-4702-B801-4199D91D2D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8" name="Rectangle 2560">
                  <a:extLst>
                    <a:ext uri="{FF2B5EF4-FFF2-40B4-BE49-F238E27FC236}">
                      <a16:creationId xmlns:a16="http://schemas.microsoft.com/office/drawing/2014/main" id="{C66B659F-90CA-4EAD-9494-84B3281359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09" name="Rectangle 2561">
                  <a:extLst>
                    <a:ext uri="{FF2B5EF4-FFF2-40B4-BE49-F238E27FC236}">
                      <a16:creationId xmlns:a16="http://schemas.microsoft.com/office/drawing/2014/main" id="{BEC1CD27-76C2-41D8-B9C0-094F3DC09D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0" name="Rectangle 2562">
                  <a:extLst>
                    <a:ext uri="{FF2B5EF4-FFF2-40B4-BE49-F238E27FC236}">
                      <a16:creationId xmlns:a16="http://schemas.microsoft.com/office/drawing/2014/main" id="{61F320C2-871E-4EB2-819B-7904DABBDE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1" name="Rectangle 2563">
                  <a:extLst>
                    <a:ext uri="{FF2B5EF4-FFF2-40B4-BE49-F238E27FC236}">
                      <a16:creationId xmlns:a16="http://schemas.microsoft.com/office/drawing/2014/main" id="{D400A751-360B-4CFB-B7EA-85D3FC7D9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2" name="Rectangle 2564">
                  <a:extLst>
                    <a:ext uri="{FF2B5EF4-FFF2-40B4-BE49-F238E27FC236}">
                      <a16:creationId xmlns:a16="http://schemas.microsoft.com/office/drawing/2014/main" id="{F88C691A-C97C-4D5B-AF2E-1296261DA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3" name="Rectangle 2565">
                  <a:extLst>
                    <a:ext uri="{FF2B5EF4-FFF2-40B4-BE49-F238E27FC236}">
                      <a16:creationId xmlns:a16="http://schemas.microsoft.com/office/drawing/2014/main" id="{B3E2397D-02AA-48D6-B10E-2BE54D1F0C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4" name="Rectangle 2566">
                  <a:extLst>
                    <a:ext uri="{FF2B5EF4-FFF2-40B4-BE49-F238E27FC236}">
                      <a16:creationId xmlns:a16="http://schemas.microsoft.com/office/drawing/2014/main" id="{F9EA4EE6-9D56-46EC-8CB3-783C33056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15" name="Group 2567">
                <a:extLst>
                  <a:ext uri="{FF2B5EF4-FFF2-40B4-BE49-F238E27FC236}">
                    <a16:creationId xmlns:a16="http://schemas.microsoft.com/office/drawing/2014/main" id="{1EE5EF03-5BB2-4EBB-B5A9-43274255D0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45"/>
                <a:ext cx="2404" cy="26"/>
                <a:chOff x="1247" y="1071"/>
                <a:chExt cx="3266" cy="46"/>
              </a:xfrm>
            </p:grpSpPr>
            <p:sp>
              <p:nvSpPr>
                <p:cNvPr id="30216" name="Rectangle 2568">
                  <a:extLst>
                    <a:ext uri="{FF2B5EF4-FFF2-40B4-BE49-F238E27FC236}">
                      <a16:creationId xmlns:a16="http://schemas.microsoft.com/office/drawing/2014/main" id="{9711F2F8-98FD-4F9F-8DB2-2B02EC77F3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7" name="Rectangle 2569">
                  <a:extLst>
                    <a:ext uri="{FF2B5EF4-FFF2-40B4-BE49-F238E27FC236}">
                      <a16:creationId xmlns:a16="http://schemas.microsoft.com/office/drawing/2014/main" id="{7D24A699-A234-40F2-8622-D24FBF376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8" name="Rectangle 2570">
                  <a:extLst>
                    <a:ext uri="{FF2B5EF4-FFF2-40B4-BE49-F238E27FC236}">
                      <a16:creationId xmlns:a16="http://schemas.microsoft.com/office/drawing/2014/main" id="{3688A38B-ACB8-4C63-B6AD-77C2554E74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19" name="Rectangle 2571">
                  <a:extLst>
                    <a:ext uri="{FF2B5EF4-FFF2-40B4-BE49-F238E27FC236}">
                      <a16:creationId xmlns:a16="http://schemas.microsoft.com/office/drawing/2014/main" id="{E2D0F921-FF49-4CAA-945A-6096301B2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0" name="Rectangle 2572">
                  <a:extLst>
                    <a:ext uri="{FF2B5EF4-FFF2-40B4-BE49-F238E27FC236}">
                      <a16:creationId xmlns:a16="http://schemas.microsoft.com/office/drawing/2014/main" id="{4AA00734-B2B4-4522-9EBC-76C47604E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1" name="Rectangle 2573">
                  <a:extLst>
                    <a:ext uri="{FF2B5EF4-FFF2-40B4-BE49-F238E27FC236}">
                      <a16:creationId xmlns:a16="http://schemas.microsoft.com/office/drawing/2014/main" id="{70AC5389-9F3B-45BE-824D-9C874B2D3E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2" name="Rectangle 2574">
                  <a:extLst>
                    <a:ext uri="{FF2B5EF4-FFF2-40B4-BE49-F238E27FC236}">
                      <a16:creationId xmlns:a16="http://schemas.microsoft.com/office/drawing/2014/main" id="{7B9607DC-CD06-4E47-BED5-CE1E49DF4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3" name="Rectangle 2575">
                  <a:extLst>
                    <a:ext uri="{FF2B5EF4-FFF2-40B4-BE49-F238E27FC236}">
                      <a16:creationId xmlns:a16="http://schemas.microsoft.com/office/drawing/2014/main" id="{6B2046B4-51A4-4A81-9E3B-A5874ABA1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4" name="Rectangle 2576">
                  <a:extLst>
                    <a:ext uri="{FF2B5EF4-FFF2-40B4-BE49-F238E27FC236}">
                      <a16:creationId xmlns:a16="http://schemas.microsoft.com/office/drawing/2014/main" id="{B3FC25BD-42AA-4F93-8EBE-5DB27436F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5" name="Rectangle 2577">
                  <a:extLst>
                    <a:ext uri="{FF2B5EF4-FFF2-40B4-BE49-F238E27FC236}">
                      <a16:creationId xmlns:a16="http://schemas.microsoft.com/office/drawing/2014/main" id="{C31E7187-549F-4EC1-82EF-B5318DD99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6" name="Rectangle 2578">
                  <a:extLst>
                    <a:ext uri="{FF2B5EF4-FFF2-40B4-BE49-F238E27FC236}">
                      <a16:creationId xmlns:a16="http://schemas.microsoft.com/office/drawing/2014/main" id="{A7749DB8-ED1E-4211-A27E-39ABE77EA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7" name="Rectangle 2579">
                  <a:extLst>
                    <a:ext uri="{FF2B5EF4-FFF2-40B4-BE49-F238E27FC236}">
                      <a16:creationId xmlns:a16="http://schemas.microsoft.com/office/drawing/2014/main" id="{15473AF8-B9D4-4992-9F1A-AF45819E86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8" name="Rectangle 2580">
                  <a:extLst>
                    <a:ext uri="{FF2B5EF4-FFF2-40B4-BE49-F238E27FC236}">
                      <a16:creationId xmlns:a16="http://schemas.microsoft.com/office/drawing/2014/main" id="{6399A99B-16C8-473F-8574-4F3C98404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29" name="Rectangle 2581">
                  <a:extLst>
                    <a:ext uri="{FF2B5EF4-FFF2-40B4-BE49-F238E27FC236}">
                      <a16:creationId xmlns:a16="http://schemas.microsoft.com/office/drawing/2014/main" id="{083BE3EF-FB22-4951-AAB6-8245D0727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0" name="Rectangle 2582">
                  <a:extLst>
                    <a:ext uri="{FF2B5EF4-FFF2-40B4-BE49-F238E27FC236}">
                      <a16:creationId xmlns:a16="http://schemas.microsoft.com/office/drawing/2014/main" id="{6DE32ACD-91DD-4983-AED5-A4B9551ABF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1" name="Rectangle 2583">
                  <a:extLst>
                    <a:ext uri="{FF2B5EF4-FFF2-40B4-BE49-F238E27FC236}">
                      <a16:creationId xmlns:a16="http://schemas.microsoft.com/office/drawing/2014/main" id="{B828194B-218B-46AE-AB3B-893BB3571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2" name="Rectangle 2584">
                  <a:extLst>
                    <a:ext uri="{FF2B5EF4-FFF2-40B4-BE49-F238E27FC236}">
                      <a16:creationId xmlns:a16="http://schemas.microsoft.com/office/drawing/2014/main" id="{38B909D0-F303-4D9D-9064-E2BA81A792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3" name="Rectangle 2585">
                  <a:extLst>
                    <a:ext uri="{FF2B5EF4-FFF2-40B4-BE49-F238E27FC236}">
                      <a16:creationId xmlns:a16="http://schemas.microsoft.com/office/drawing/2014/main" id="{E2736DB7-6E83-4408-93EC-778044718E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4" name="Rectangle 2586">
                  <a:extLst>
                    <a:ext uri="{FF2B5EF4-FFF2-40B4-BE49-F238E27FC236}">
                      <a16:creationId xmlns:a16="http://schemas.microsoft.com/office/drawing/2014/main" id="{0FF9272F-3C9B-4C64-9F64-0CE26B943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5" name="Rectangle 2587">
                  <a:extLst>
                    <a:ext uri="{FF2B5EF4-FFF2-40B4-BE49-F238E27FC236}">
                      <a16:creationId xmlns:a16="http://schemas.microsoft.com/office/drawing/2014/main" id="{EFD5E62D-3727-42AB-A450-20E98A370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6" name="Rectangle 2588">
                  <a:extLst>
                    <a:ext uri="{FF2B5EF4-FFF2-40B4-BE49-F238E27FC236}">
                      <a16:creationId xmlns:a16="http://schemas.microsoft.com/office/drawing/2014/main" id="{86701E84-B8C2-46ED-B0B8-2E944C1AE1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7" name="Rectangle 2589">
                  <a:extLst>
                    <a:ext uri="{FF2B5EF4-FFF2-40B4-BE49-F238E27FC236}">
                      <a16:creationId xmlns:a16="http://schemas.microsoft.com/office/drawing/2014/main" id="{BC7459E4-3390-4AA2-AFAB-DBE91CC9E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8" name="Rectangle 2590">
                  <a:extLst>
                    <a:ext uri="{FF2B5EF4-FFF2-40B4-BE49-F238E27FC236}">
                      <a16:creationId xmlns:a16="http://schemas.microsoft.com/office/drawing/2014/main" id="{F3DFA5DE-437C-43F4-8729-DFA36D87C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39" name="Rectangle 2591">
                  <a:extLst>
                    <a:ext uri="{FF2B5EF4-FFF2-40B4-BE49-F238E27FC236}">
                      <a16:creationId xmlns:a16="http://schemas.microsoft.com/office/drawing/2014/main" id="{5ADC466F-D08C-4A3A-A797-E5E018D505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0" name="Rectangle 2592">
                  <a:extLst>
                    <a:ext uri="{FF2B5EF4-FFF2-40B4-BE49-F238E27FC236}">
                      <a16:creationId xmlns:a16="http://schemas.microsoft.com/office/drawing/2014/main" id="{AB1B2203-2045-4559-B28F-2D55C46CB3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1" name="Rectangle 2593">
                  <a:extLst>
                    <a:ext uri="{FF2B5EF4-FFF2-40B4-BE49-F238E27FC236}">
                      <a16:creationId xmlns:a16="http://schemas.microsoft.com/office/drawing/2014/main" id="{D1C5AEA3-0AE2-455D-AA95-88781843A0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42" name="Group 2594">
                <a:extLst>
                  <a:ext uri="{FF2B5EF4-FFF2-40B4-BE49-F238E27FC236}">
                    <a16:creationId xmlns:a16="http://schemas.microsoft.com/office/drawing/2014/main" id="{3BFC23CF-010D-47D7-9163-C26B8C4AF9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786"/>
                <a:ext cx="2404" cy="26"/>
                <a:chOff x="1247" y="1071"/>
                <a:chExt cx="3266" cy="46"/>
              </a:xfrm>
            </p:grpSpPr>
            <p:sp>
              <p:nvSpPr>
                <p:cNvPr id="30243" name="Rectangle 2595">
                  <a:extLst>
                    <a:ext uri="{FF2B5EF4-FFF2-40B4-BE49-F238E27FC236}">
                      <a16:creationId xmlns:a16="http://schemas.microsoft.com/office/drawing/2014/main" id="{F6F75595-D258-4447-967A-CAB4763457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4" name="Rectangle 2596">
                  <a:extLst>
                    <a:ext uri="{FF2B5EF4-FFF2-40B4-BE49-F238E27FC236}">
                      <a16:creationId xmlns:a16="http://schemas.microsoft.com/office/drawing/2014/main" id="{DCB597D2-66D9-46D6-81A5-E5DAB0142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5" name="Rectangle 2597">
                  <a:extLst>
                    <a:ext uri="{FF2B5EF4-FFF2-40B4-BE49-F238E27FC236}">
                      <a16:creationId xmlns:a16="http://schemas.microsoft.com/office/drawing/2014/main" id="{B26450D6-D180-450E-9622-CCAE20FA8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6" name="Rectangle 2598">
                  <a:extLst>
                    <a:ext uri="{FF2B5EF4-FFF2-40B4-BE49-F238E27FC236}">
                      <a16:creationId xmlns:a16="http://schemas.microsoft.com/office/drawing/2014/main" id="{E97DFF3C-2372-4390-8101-55E27197D7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7" name="Rectangle 2599">
                  <a:extLst>
                    <a:ext uri="{FF2B5EF4-FFF2-40B4-BE49-F238E27FC236}">
                      <a16:creationId xmlns:a16="http://schemas.microsoft.com/office/drawing/2014/main" id="{5D7A1D9A-6C9B-460D-8BA5-F39AF3D94D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8" name="Rectangle 2600">
                  <a:extLst>
                    <a:ext uri="{FF2B5EF4-FFF2-40B4-BE49-F238E27FC236}">
                      <a16:creationId xmlns:a16="http://schemas.microsoft.com/office/drawing/2014/main" id="{58B1568E-1266-46C0-B9CE-7FBFC6A49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49" name="Rectangle 2601">
                  <a:extLst>
                    <a:ext uri="{FF2B5EF4-FFF2-40B4-BE49-F238E27FC236}">
                      <a16:creationId xmlns:a16="http://schemas.microsoft.com/office/drawing/2014/main" id="{E24DEDA5-33E1-498B-AA87-78B847F2B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0" name="Rectangle 2602">
                  <a:extLst>
                    <a:ext uri="{FF2B5EF4-FFF2-40B4-BE49-F238E27FC236}">
                      <a16:creationId xmlns:a16="http://schemas.microsoft.com/office/drawing/2014/main" id="{2A2A31CF-7C2F-47DD-BDB6-26B3292D4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1" name="Rectangle 2603">
                  <a:extLst>
                    <a:ext uri="{FF2B5EF4-FFF2-40B4-BE49-F238E27FC236}">
                      <a16:creationId xmlns:a16="http://schemas.microsoft.com/office/drawing/2014/main" id="{4D2C28FB-EDF5-41E8-961D-039CA7C6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2" name="Rectangle 2604">
                  <a:extLst>
                    <a:ext uri="{FF2B5EF4-FFF2-40B4-BE49-F238E27FC236}">
                      <a16:creationId xmlns:a16="http://schemas.microsoft.com/office/drawing/2014/main" id="{FE3EA1A6-D861-40E0-8950-86C34E69B6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3" name="Rectangle 2605">
                  <a:extLst>
                    <a:ext uri="{FF2B5EF4-FFF2-40B4-BE49-F238E27FC236}">
                      <a16:creationId xmlns:a16="http://schemas.microsoft.com/office/drawing/2014/main" id="{9D0DF1A0-69C1-4FB0-BD34-C1DCAFB2F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4" name="Rectangle 2606">
                  <a:extLst>
                    <a:ext uri="{FF2B5EF4-FFF2-40B4-BE49-F238E27FC236}">
                      <a16:creationId xmlns:a16="http://schemas.microsoft.com/office/drawing/2014/main" id="{FDEF1B66-CFCF-4DA8-AF81-68D7E2991E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5" name="Rectangle 2607">
                  <a:extLst>
                    <a:ext uri="{FF2B5EF4-FFF2-40B4-BE49-F238E27FC236}">
                      <a16:creationId xmlns:a16="http://schemas.microsoft.com/office/drawing/2014/main" id="{5AFDF092-B5C7-476C-A805-794219109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6" name="Rectangle 2608">
                  <a:extLst>
                    <a:ext uri="{FF2B5EF4-FFF2-40B4-BE49-F238E27FC236}">
                      <a16:creationId xmlns:a16="http://schemas.microsoft.com/office/drawing/2014/main" id="{0CDCCB3E-0A4A-4D48-8E57-CBB6D8E84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7" name="Rectangle 2609">
                  <a:extLst>
                    <a:ext uri="{FF2B5EF4-FFF2-40B4-BE49-F238E27FC236}">
                      <a16:creationId xmlns:a16="http://schemas.microsoft.com/office/drawing/2014/main" id="{EDD3BB53-3A10-45ED-9795-DCE7CBAF06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8" name="Rectangle 2610">
                  <a:extLst>
                    <a:ext uri="{FF2B5EF4-FFF2-40B4-BE49-F238E27FC236}">
                      <a16:creationId xmlns:a16="http://schemas.microsoft.com/office/drawing/2014/main" id="{E95EA046-CB18-4DDE-8A45-B185835D34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59" name="Rectangle 2611">
                  <a:extLst>
                    <a:ext uri="{FF2B5EF4-FFF2-40B4-BE49-F238E27FC236}">
                      <a16:creationId xmlns:a16="http://schemas.microsoft.com/office/drawing/2014/main" id="{D64BE933-9C3C-413F-8197-124FD06FD6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0" name="Rectangle 2612">
                  <a:extLst>
                    <a:ext uri="{FF2B5EF4-FFF2-40B4-BE49-F238E27FC236}">
                      <a16:creationId xmlns:a16="http://schemas.microsoft.com/office/drawing/2014/main" id="{CD1AFE84-7C9B-415A-9952-BD246F45B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1" name="Rectangle 2613">
                  <a:extLst>
                    <a:ext uri="{FF2B5EF4-FFF2-40B4-BE49-F238E27FC236}">
                      <a16:creationId xmlns:a16="http://schemas.microsoft.com/office/drawing/2014/main" id="{41044BEB-6E3D-4F3A-BBCC-6D303CDD3F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2" name="Rectangle 2614">
                  <a:extLst>
                    <a:ext uri="{FF2B5EF4-FFF2-40B4-BE49-F238E27FC236}">
                      <a16:creationId xmlns:a16="http://schemas.microsoft.com/office/drawing/2014/main" id="{415EB33E-929D-41A7-B483-1277E147A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3" name="Rectangle 2615">
                  <a:extLst>
                    <a:ext uri="{FF2B5EF4-FFF2-40B4-BE49-F238E27FC236}">
                      <a16:creationId xmlns:a16="http://schemas.microsoft.com/office/drawing/2014/main" id="{F8FA5836-856E-442F-BE52-17BDF8722E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4" name="Rectangle 2616">
                  <a:extLst>
                    <a:ext uri="{FF2B5EF4-FFF2-40B4-BE49-F238E27FC236}">
                      <a16:creationId xmlns:a16="http://schemas.microsoft.com/office/drawing/2014/main" id="{0A9E4051-A9EE-4703-8A72-D64F5658F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5" name="Rectangle 2617">
                  <a:extLst>
                    <a:ext uri="{FF2B5EF4-FFF2-40B4-BE49-F238E27FC236}">
                      <a16:creationId xmlns:a16="http://schemas.microsoft.com/office/drawing/2014/main" id="{09FBC6F6-4D07-46EA-848F-7290A28884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6" name="Rectangle 2618">
                  <a:extLst>
                    <a:ext uri="{FF2B5EF4-FFF2-40B4-BE49-F238E27FC236}">
                      <a16:creationId xmlns:a16="http://schemas.microsoft.com/office/drawing/2014/main" id="{9CAA9A11-6C3B-4F3D-A6CA-AC181489CC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7" name="Rectangle 2619">
                  <a:extLst>
                    <a:ext uri="{FF2B5EF4-FFF2-40B4-BE49-F238E27FC236}">
                      <a16:creationId xmlns:a16="http://schemas.microsoft.com/office/drawing/2014/main" id="{B0592F7D-9D68-4EC3-B940-522AAC4E92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68" name="Rectangle 2620">
                  <a:extLst>
                    <a:ext uri="{FF2B5EF4-FFF2-40B4-BE49-F238E27FC236}">
                      <a16:creationId xmlns:a16="http://schemas.microsoft.com/office/drawing/2014/main" id="{51943793-B68A-48EE-8033-46D3A38AA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69" name="Group 2621">
                <a:extLst>
                  <a:ext uri="{FF2B5EF4-FFF2-40B4-BE49-F238E27FC236}">
                    <a16:creationId xmlns:a16="http://schemas.microsoft.com/office/drawing/2014/main" id="{49A5561E-F4FC-407F-9D27-0801062FDF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827"/>
                <a:ext cx="2404" cy="26"/>
                <a:chOff x="1247" y="1071"/>
                <a:chExt cx="3266" cy="46"/>
              </a:xfrm>
            </p:grpSpPr>
            <p:sp>
              <p:nvSpPr>
                <p:cNvPr id="30270" name="Rectangle 2622">
                  <a:extLst>
                    <a:ext uri="{FF2B5EF4-FFF2-40B4-BE49-F238E27FC236}">
                      <a16:creationId xmlns:a16="http://schemas.microsoft.com/office/drawing/2014/main" id="{E7D93534-087E-45C3-B83D-CA0FC04C10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1" name="Rectangle 2623">
                  <a:extLst>
                    <a:ext uri="{FF2B5EF4-FFF2-40B4-BE49-F238E27FC236}">
                      <a16:creationId xmlns:a16="http://schemas.microsoft.com/office/drawing/2014/main" id="{C14FB7E5-3849-437F-8BEF-225B80AA0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2" name="Rectangle 2624">
                  <a:extLst>
                    <a:ext uri="{FF2B5EF4-FFF2-40B4-BE49-F238E27FC236}">
                      <a16:creationId xmlns:a16="http://schemas.microsoft.com/office/drawing/2014/main" id="{114509B8-69D3-451B-AB6B-990F45DF0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3" name="Rectangle 2625">
                  <a:extLst>
                    <a:ext uri="{FF2B5EF4-FFF2-40B4-BE49-F238E27FC236}">
                      <a16:creationId xmlns:a16="http://schemas.microsoft.com/office/drawing/2014/main" id="{D5E083A5-CFD9-46D1-9098-B0367229F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4" name="Rectangle 2626">
                  <a:extLst>
                    <a:ext uri="{FF2B5EF4-FFF2-40B4-BE49-F238E27FC236}">
                      <a16:creationId xmlns:a16="http://schemas.microsoft.com/office/drawing/2014/main" id="{53759E5C-039E-463D-8D3B-57A4AB7FA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5" name="Rectangle 2627">
                  <a:extLst>
                    <a:ext uri="{FF2B5EF4-FFF2-40B4-BE49-F238E27FC236}">
                      <a16:creationId xmlns:a16="http://schemas.microsoft.com/office/drawing/2014/main" id="{A1A0719F-0A17-4314-BF17-C9445261F6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6" name="Rectangle 2628">
                  <a:extLst>
                    <a:ext uri="{FF2B5EF4-FFF2-40B4-BE49-F238E27FC236}">
                      <a16:creationId xmlns:a16="http://schemas.microsoft.com/office/drawing/2014/main" id="{BC9A30AF-62CA-48C8-AB29-0D1F8EE179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7" name="Rectangle 2629">
                  <a:extLst>
                    <a:ext uri="{FF2B5EF4-FFF2-40B4-BE49-F238E27FC236}">
                      <a16:creationId xmlns:a16="http://schemas.microsoft.com/office/drawing/2014/main" id="{22C07AF7-20EE-4BDF-B488-8D760AFB42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8" name="Rectangle 2630">
                  <a:extLst>
                    <a:ext uri="{FF2B5EF4-FFF2-40B4-BE49-F238E27FC236}">
                      <a16:creationId xmlns:a16="http://schemas.microsoft.com/office/drawing/2014/main" id="{0DE5FCEF-E5D3-4FDA-B0BC-D699F85EE7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79" name="Rectangle 2631">
                  <a:extLst>
                    <a:ext uri="{FF2B5EF4-FFF2-40B4-BE49-F238E27FC236}">
                      <a16:creationId xmlns:a16="http://schemas.microsoft.com/office/drawing/2014/main" id="{C44A24F7-C171-421A-A566-46E49C725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0" name="Rectangle 2632">
                  <a:extLst>
                    <a:ext uri="{FF2B5EF4-FFF2-40B4-BE49-F238E27FC236}">
                      <a16:creationId xmlns:a16="http://schemas.microsoft.com/office/drawing/2014/main" id="{304F8E1D-DA87-4CB9-A03F-246F4C697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1" name="Rectangle 2633">
                  <a:extLst>
                    <a:ext uri="{FF2B5EF4-FFF2-40B4-BE49-F238E27FC236}">
                      <a16:creationId xmlns:a16="http://schemas.microsoft.com/office/drawing/2014/main" id="{43D0362F-AB21-456B-8F7E-7B806872C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2" name="Rectangle 2634">
                  <a:extLst>
                    <a:ext uri="{FF2B5EF4-FFF2-40B4-BE49-F238E27FC236}">
                      <a16:creationId xmlns:a16="http://schemas.microsoft.com/office/drawing/2014/main" id="{06994AA9-1B29-4620-B01A-769DEE09B9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3" name="Rectangle 2635">
                  <a:extLst>
                    <a:ext uri="{FF2B5EF4-FFF2-40B4-BE49-F238E27FC236}">
                      <a16:creationId xmlns:a16="http://schemas.microsoft.com/office/drawing/2014/main" id="{73B6B695-D317-4E6D-8946-94E77DCDA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4" name="Rectangle 2636">
                  <a:extLst>
                    <a:ext uri="{FF2B5EF4-FFF2-40B4-BE49-F238E27FC236}">
                      <a16:creationId xmlns:a16="http://schemas.microsoft.com/office/drawing/2014/main" id="{37DA9E24-DBDC-4CE3-BD3E-208B3FF67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5" name="Rectangle 2637">
                  <a:extLst>
                    <a:ext uri="{FF2B5EF4-FFF2-40B4-BE49-F238E27FC236}">
                      <a16:creationId xmlns:a16="http://schemas.microsoft.com/office/drawing/2014/main" id="{E2D00DBB-1984-40B8-8AED-81F46A1EE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6" name="Rectangle 2638">
                  <a:extLst>
                    <a:ext uri="{FF2B5EF4-FFF2-40B4-BE49-F238E27FC236}">
                      <a16:creationId xmlns:a16="http://schemas.microsoft.com/office/drawing/2014/main" id="{B3C5C873-8351-478C-8E83-204A4C841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7" name="Rectangle 2639">
                  <a:extLst>
                    <a:ext uri="{FF2B5EF4-FFF2-40B4-BE49-F238E27FC236}">
                      <a16:creationId xmlns:a16="http://schemas.microsoft.com/office/drawing/2014/main" id="{3A16E351-E49F-4F2D-929A-CD6EAE3415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8" name="Rectangle 2640">
                  <a:extLst>
                    <a:ext uri="{FF2B5EF4-FFF2-40B4-BE49-F238E27FC236}">
                      <a16:creationId xmlns:a16="http://schemas.microsoft.com/office/drawing/2014/main" id="{8C453A1F-4CE4-401B-9AA9-729DD6E75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89" name="Rectangle 2641">
                  <a:extLst>
                    <a:ext uri="{FF2B5EF4-FFF2-40B4-BE49-F238E27FC236}">
                      <a16:creationId xmlns:a16="http://schemas.microsoft.com/office/drawing/2014/main" id="{2E398C1F-CAF3-4DE5-B565-310A84DE04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0" name="Rectangle 2642">
                  <a:extLst>
                    <a:ext uri="{FF2B5EF4-FFF2-40B4-BE49-F238E27FC236}">
                      <a16:creationId xmlns:a16="http://schemas.microsoft.com/office/drawing/2014/main" id="{A55D6AEE-E3C4-41A5-A301-C033FC9139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1" name="Rectangle 2643">
                  <a:extLst>
                    <a:ext uri="{FF2B5EF4-FFF2-40B4-BE49-F238E27FC236}">
                      <a16:creationId xmlns:a16="http://schemas.microsoft.com/office/drawing/2014/main" id="{9206A418-4B4E-41AA-A08D-C1F35B993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2" name="Rectangle 2644">
                  <a:extLst>
                    <a:ext uri="{FF2B5EF4-FFF2-40B4-BE49-F238E27FC236}">
                      <a16:creationId xmlns:a16="http://schemas.microsoft.com/office/drawing/2014/main" id="{308AF1B0-1666-405C-A7C4-C11DFF35A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3" name="Rectangle 2645">
                  <a:extLst>
                    <a:ext uri="{FF2B5EF4-FFF2-40B4-BE49-F238E27FC236}">
                      <a16:creationId xmlns:a16="http://schemas.microsoft.com/office/drawing/2014/main" id="{84E708D1-9CCF-40A5-9878-80436DB0B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4" name="Rectangle 2646">
                  <a:extLst>
                    <a:ext uri="{FF2B5EF4-FFF2-40B4-BE49-F238E27FC236}">
                      <a16:creationId xmlns:a16="http://schemas.microsoft.com/office/drawing/2014/main" id="{9EC3E5F2-CA52-4C26-B7C2-A915BFAEA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5" name="Rectangle 2647">
                  <a:extLst>
                    <a:ext uri="{FF2B5EF4-FFF2-40B4-BE49-F238E27FC236}">
                      <a16:creationId xmlns:a16="http://schemas.microsoft.com/office/drawing/2014/main" id="{01942B19-E7C1-427A-9B9C-C66BC25DA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96" name="Group 2648">
                <a:extLst>
                  <a:ext uri="{FF2B5EF4-FFF2-40B4-BE49-F238E27FC236}">
                    <a16:creationId xmlns:a16="http://schemas.microsoft.com/office/drawing/2014/main" id="{36042F63-F26F-48CC-B081-2B3A434A3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2868"/>
                <a:ext cx="2404" cy="26"/>
                <a:chOff x="1247" y="1071"/>
                <a:chExt cx="3266" cy="46"/>
              </a:xfrm>
            </p:grpSpPr>
            <p:sp>
              <p:nvSpPr>
                <p:cNvPr id="30297" name="Rectangle 2649">
                  <a:extLst>
                    <a:ext uri="{FF2B5EF4-FFF2-40B4-BE49-F238E27FC236}">
                      <a16:creationId xmlns:a16="http://schemas.microsoft.com/office/drawing/2014/main" id="{7BC63580-65B4-480C-B39F-92FE320CC8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8" name="Rectangle 2650">
                  <a:extLst>
                    <a:ext uri="{FF2B5EF4-FFF2-40B4-BE49-F238E27FC236}">
                      <a16:creationId xmlns:a16="http://schemas.microsoft.com/office/drawing/2014/main" id="{D9C1FE58-0FB3-4616-9184-BC5DA5184C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99" name="Rectangle 2651">
                  <a:extLst>
                    <a:ext uri="{FF2B5EF4-FFF2-40B4-BE49-F238E27FC236}">
                      <a16:creationId xmlns:a16="http://schemas.microsoft.com/office/drawing/2014/main" id="{7FD6D8EA-8CAD-43B3-8795-29D1926BF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0" name="Rectangle 2652">
                  <a:extLst>
                    <a:ext uri="{FF2B5EF4-FFF2-40B4-BE49-F238E27FC236}">
                      <a16:creationId xmlns:a16="http://schemas.microsoft.com/office/drawing/2014/main" id="{2C20FFD0-93C2-4E6F-807E-699BCCB1C2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1" name="Rectangle 2653">
                  <a:extLst>
                    <a:ext uri="{FF2B5EF4-FFF2-40B4-BE49-F238E27FC236}">
                      <a16:creationId xmlns:a16="http://schemas.microsoft.com/office/drawing/2014/main" id="{16279FCB-8348-4B3F-B79A-11001083E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2" name="Rectangle 2654">
                  <a:extLst>
                    <a:ext uri="{FF2B5EF4-FFF2-40B4-BE49-F238E27FC236}">
                      <a16:creationId xmlns:a16="http://schemas.microsoft.com/office/drawing/2014/main" id="{2B3BCEB9-26B9-45BF-86B9-24D26F18B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3" name="Rectangle 2655">
                  <a:extLst>
                    <a:ext uri="{FF2B5EF4-FFF2-40B4-BE49-F238E27FC236}">
                      <a16:creationId xmlns:a16="http://schemas.microsoft.com/office/drawing/2014/main" id="{44662428-8F96-4685-990F-CAFEB0F77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4" name="Rectangle 2656">
                  <a:extLst>
                    <a:ext uri="{FF2B5EF4-FFF2-40B4-BE49-F238E27FC236}">
                      <a16:creationId xmlns:a16="http://schemas.microsoft.com/office/drawing/2014/main" id="{81438EAB-6BB0-4FFF-A337-54BB92954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3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5" name="Rectangle 2657">
                  <a:extLst>
                    <a:ext uri="{FF2B5EF4-FFF2-40B4-BE49-F238E27FC236}">
                      <a16:creationId xmlns:a16="http://schemas.microsoft.com/office/drawing/2014/main" id="{903BD304-6EF3-4732-B1CC-C24CE50EF5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6" name="Rectangle 2658">
                  <a:extLst>
                    <a:ext uri="{FF2B5EF4-FFF2-40B4-BE49-F238E27FC236}">
                      <a16:creationId xmlns:a16="http://schemas.microsoft.com/office/drawing/2014/main" id="{9F761CE8-401A-4253-8155-43284FDD64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7" name="Rectangle 2659">
                  <a:extLst>
                    <a:ext uri="{FF2B5EF4-FFF2-40B4-BE49-F238E27FC236}">
                      <a16:creationId xmlns:a16="http://schemas.microsoft.com/office/drawing/2014/main" id="{7C8EE70C-F0DB-45C9-A8E0-EF619BFFD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8" name="Rectangle 2660">
                  <a:extLst>
                    <a:ext uri="{FF2B5EF4-FFF2-40B4-BE49-F238E27FC236}">
                      <a16:creationId xmlns:a16="http://schemas.microsoft.com/office/drawing/2014/main" id="{EFCEBBB2-DF59-4834-86C5-6DB9689FEB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09" name="Rectangle 2661">
                  <a:extLst>
                    <a:ext uri="{FF2B5EF4-FFF2-40B4-BE49-F238E27FC236}">
                      <a16:creationId xmlns:a16="http://schemas.microsoft.com/office/drawing/2014/main" id="{B2E23A83-52A8-4E52-B2FA-F0E978822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0" name="Rectangle 2662">
                  <a:extLst>
                    <a:ext uri="{FF2B5EF4-FFF2-40B4-BE49-F238E27FC236}">
                      <a16:creationId xmlns:a16="http://schemas.microsoft.com/office/drawing/2014/main" id="{798AFD0F-0796-4703-B9F3-70BA050BF0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1" name="Rectangle 2663">
                  <a:extLst>
                    <a:ext uri="{FF2B5EF4-FFF2-40B4-BE49-F238E27FC236}">
                      <a16:creationId xmlns:a16="http://schemas.microsoft.com/office/drawing/2014/main" id="{23A7D10E-7577-4A24-B963-9B5C0693F6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2" name="Rectangle 2664">
                  <a:extLst>
                    <a:ext uri="{FF2B5EF4-FFF2-40B4-BE49-F238E27FC236}">
                      <a16:creationId xmlns:a16="http://schemas.microsoft.com/office/drawing/2014/main" id="{D7DECB0C-07CC-40CB-A069-9ACF7B450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3" name="Rectangle 2665">
                  <a:extLst>
                    <a:ext uri="{FF2B5EF4-FFF2-40B4-BE49-F238E27FC236}">
                      <a16:creationId xmlns:a16="http://schemas.microsoft.com/office/drawing/2014/main" id="{C84F3274-A202-404B-8131-60A6A357D3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4" name="Rectangle 2666">
                  <a:extLst>
                    <a:ext uri="{FF2B5EF4-FFF2-40B4-BE49-F238E27FC236}">
                      <a16:creationId xmlns:a16="http://schemas.microsoft.com/office/drawing/2014/main" id="{875CB673-1B01-41AC-97E5-55BEB20ACF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5" name="Rectangle 2667">
                  <a:extLst>
                    <a:ext uri="{FF2B5EF4-FFF2-40B4-BE49-F238E27FC236}">
                      <a16:creationId xmlns:a16="http://schemas.microsoft.com/office/drawing/2014/main" id="{27DCDC9B-8CFC-45B5-A4A3-CCCCCA0C81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6" name="Rectangle 2668">
                  <a:extLst>
                    <a:ext uri="{FF2B5EF4-FFF2-40B4-BE49-F238E27FC236}">
                      <a16:creationId xmlns:a16="http://schemas.microsoft.com/office/drawing/2014/main" id="{E5874D1B-C94E-40FE-AC65-8F08578A8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0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7" name="Rectangle 2669">
                  <a:extLst>
                    <a:ext uri="{FF2B5EF4-FFF2-40B4-BE49-F238E27FC236}">
                      <a16:creationId xmlns:a16="http://schemas.microsoft.com/office/drawing/2014/main" id="{46530176-1A69-4B26-A027-66F81E999A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87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8" name="Rectangle 2670">
                  <a:extLst>
                    <a:ext uri="{FF2B5EF4-FFF2-40B4-BE49-F238E27FC236}">
                      <a16:creationId xmlns:a16="http://schemas.microsoft.com/office/drawing/2014/main" id="{36445641-5176-47CB-ABE9-8B8E339806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14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19" name="Rectangle 2671">
                  <a:extLst>
                    <a:ext uri="{FF2B5EF4-FFF2-40B4-BE49-F238E27FC236}">
                      <a16:creationId xmlns:a16="http://schemas.microsoft.com/office/drawing/2014/main" id="{6D9DF9EB-3B43-45F4-AB91-93ED07382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1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20" name="Rectangle 2672">
                  <a:extLst>
                    <a:ext uri="{FF2B5EF4-FFF2-40B4-BE49-F238E27FC236}">
                      <a16:creationId xmlns:a16="http://schemas.microsoft.com/office/drawing/2014/main" id="{B5E35AB0-8D48-4322-A441-8297E671AA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8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21" name="Rectangle 2673">
                  <a:extLst>
                    <a:ext uri="{FF2B5EF4-FFF2-40B4-BE49-F238E27FC236}">
                      <a16:creationId xmlns:a16="http://schemas.microsoft.com/office/drawing/2014/main" id="{B09E21BF-038C-4A15-921E-2C0ABBC1A9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322" name="Rectangle 2674">
                  <a:extLst>
                    <a:ext uri="{FF2B5EF4-FFF2-40B4-BE49-F238E27FC236}">
                      <a16:creationId xmlns:a16="http://schemas.microsoft.com/office/drawing/2014/main" id="{0924D39A-DFFE-46D5-8E7F-85BEA6E32F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2" y="1071"/>
                  <a:ext cx="91" cy="4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0323" name="Oval 2675">
              <a:extLst>
                <a:ext uri="{FF2B5EF4-FFF2-40B4-BE49-F238E27FC236}">
                  <a16:creationId xmlns:a16="http://schemas.microsoft.com/office/drawing/2014/main" id="{AD155813-866B-4373-991B-EA3ACD643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828"/>
              <a:ext cx="45" cy="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4" name="Oval 2676">
              <a:extLst>
                <a:ext uri="{FF2B5EF4-FFF2-40B4-BE49-F238E27FC236}">
                  <a16:creationId xmlns:a16="http://schemas.microsoft.com/office/drawing/2014/main" id="{B390118E-6956-4BFB-8051-BDE9BDF87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2828"/>
              <a:ext cx="45" cy="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5" name="Oval 2677">
              <a:extLst>
                <a:ext uri="{FF2B5EF4-FFF2-40B4-BE49-F238E27FC236}">
                  <a16:creationId xmlns:a16="http://schemas.microsoft.com/office/drawing/2014/main" id="{0C1096A7-8088-4DBA-9700-220022A59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2" y="275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6" name="Oval 2678">
              <a:extLst>
                <a:ext uri="{FF2B5EF4-FFF2-40B4-BE49-F238E27FC236}">
                  <a16:creationId xmlns:a16="http://schemas.microsoft.com/office/drawing/2014/main" id="{212AE08E-BF06-4C35-B39F-BF97A05043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36" y="2773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27" name="Rectangle 2679">
              <a:extLst>
                <a:ext uri="{FF2B5EF4-FFF2-40B4-BE49-F238E27FC236}">
                  <a16:creationId xmlns:a16="http://schemas.microsoft.com/office/drawing/2014/main" id="{F8CF1348-AE31-406E-AD2E-9902C1954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0" y="2835"/>
              <a:ext cx="69" cy="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サーバ</vt:lpstr>
      <vt:lpstr>サーバ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pptxb96_ＰＣサーバーのイラスト</dc:title>
  <dc:subject>pptxb96_ＰＣサーバーのイラスト</dc:subject>
  <dc:creator>でじけろお</dc:creator>
  <cp:revision>2</cp:revision>
  <dcterms:created xsi:type="dcterms:W3CDTF">2010-10-12T01:13:58Z</dcterms:created>
  <dcterms:modified xsi:type="dcterms:W3CDTF">2019-10-19T15:58:38Z</dcterms:modified>
  <cp:version>2</cp:version>
</cp:coreProperties>
</file>